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4"/>
  </p:notesMasterIdLst>
  <p:sldIdLst>
    <p:sldId id="256" r:id="rId2"/>
    <p:sldId id="258" r:id="rId3"/>
    <p:sldId id="259" r:id="rId4"/>
    <p:sldId id="260" r:id="rId5"/>
    <p:sldId id="266" r:id="rId6"/>
    <p:sldId id="263" r:id="rId7"/>
    <p:sldId id="300" r:id="rId8"/>
    <p:sldId id="270" r:id="rId9"/>
    <p:sldId id="264" r:id="rId10"/>
    <p:sldId id="301" r:id="rId11"/>
    <p:sldId id="272" r:id="rId12"/>
    <p:sldId id="302" r:id="rId13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5"/>
    </p:embeddedFont>
    <p:embeddedFont>
      <p:font typeface="Karla" pitchFamily="2" charset="77"/>
      <p:regular r:id="rId16"/>
      <p:bold r:id="rId17"/>
      <p:italic r:id="rId18"/>
      <p:boldItalic r:id="rId19"/>
    </p:embeddedFont>
    <p:embeddedFont>
      <p:font typeface="Rubik Black" pitchFamily="2" charset="-7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54DF53-D7D7-4C89-906D-19D5AAA51CE6}">
  <a:tblStyle styleId="{B954DF53-D7D7-4C89-906D-19D5AAA51C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DA6862B-ADD6-457E-BB73-8632F8D339F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93"/>
    <p:restoredTop sz="94685"/>
  </p:normalViewPr>
  <p:slideViewPr>
    <p:cSldViewPr snapToGrid="0">
      <p:cViewPr varScale="1">
        <p:scale>
          <a:sx n="182" d="100"/>
          <a:sy n="182" d="100"/>
        </p:scale>
        <p:origin x="184" y="1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4d2792e9d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14d2792e9d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529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14e1613f9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14e1613f9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5d80b41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125d80b41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3075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0fb8bc67f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0fb8bc67f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125d80b41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125d80b41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1125d80b41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1125d80b41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5141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14e084505b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14e084505b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1125d80b419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1125d80b419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11" name="Google Shape;11;p2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13" name="Google Shape;13;p2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14" name="Google Shape;14;p2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5" name="Google Shape;15;p2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6" name="Google Shape;16;p2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7" name="Google Shape;17;p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" name="Google Shape;18;p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9" name="Google Shape;19;p2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20;p2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1" name="Google Shape;21;p2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22" name="Google Shape;22;p2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" name="Google Shape;23;p2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" name="Google Shape;25;p2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6" name="Google Shape;26;p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" name="Google Shape;27;p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8" name="Google Shape;28;p2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9" name="Google Shape;29;p2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1828800" y="1174903"/>
            <a:ext cx="5486400" cy="246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1828800" y="3877100"/>
            <a:ext cx="5486400" cy="3657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9" name="Google Shape;319;p20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20" name="Google Shape;320;p20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1" name="Google Shape;321;p20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22" name="Google Shape;322;p20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23" name="Google Shape;323;p20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24" name="Google Shape;324;p20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25" name="Google Shape;325;p20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26" name="Google Shape;326;p20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7" name="Google Shape;327;p20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328" name="Google Shape;328;p20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29" name="Google Shape;329;p20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30" name="Google Shape;330;p20"/>
          <p:cNvSpPr txBox="1">
            <a:spLocks noGrp="1"/>
          </p:cNvSpPr>
          <p:nvPr>
            <p:ph type="title"/>
          </p:nvPr>
        </p:nvSpPr>
        <p:spPr>
          <a:xfrm>
            <a:off x="715100" y="731400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0"/>
          <p:cNvSpPr txBox="1">
            <a:spLocks noGrp="1"/>
          </p:cNvSpPr>
          <p:nvPr>
            <p:ph type="subTitle" idx="1"/>
          </p:nvPr>
        </p:nvSpPr>
        <p:spPr>
          <a:xfrm>
            <a:off x="5918599" y="3396625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2" name="Google Shape;332;p20"/>
          <p:cNvSpPr txBox="1">
            <a:spLocks noGrp="1"/>
          </p:cNvSpPr>
          <p:nvPr>
            <p:ph type="subTitle" idx="2"/>
          </p:nvPr>
        </p:nvSpPr>
        <p:spPr>
          <a:xfrm>
            <a:off x="5918599" y="3855625"/>
            <a:ext cx="2377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0"/>
          <p:cNvSpPr txBox="1">
            <a:spLocks noGrp="1"/>
          </p:cNvSpPr>
          <p:nvPr>
            <p:ph type="subTitle" idx="3"/>
          </p:nvPr>
        </p:nvSpPr>
        <p:spPr>
          <a:xfrm>
            <a:off x="1878800" y="2263125"/>
            <a:ext cx="2377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0"/>
          <p:cNvSpPr txBox="1">
            <a:spLocks noGrp="1"/>
          </p:cNvSpPr>
          <p:nvPr>
            <p:ph type="subTitle" idx="4"/>
          </p:nvPr>
        </p:nvSpPr>
        <p:spPr>
          <a:xfrm>
            <a:off x="1878800" y="3855634"/>
            <a:ext cx="2377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0"/>
          <p:cNvSpPr txBox="1">
            <a:spLocks noGrp="1"/>
          </p:cNvSpPr>
          <p:nvPr>
            <p:ph type="subTitle" idx="5"/>
          </p:nvPr>
        </p:nvSpPr>
        <p:spPr>
          <a:xfrm>
            <a:off x="5918599" y="2260100"/>
            <a:ext cx="2377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0"/>
          <p:cNvSpPr txBox="1">
            <a:spLocks noGrp="1"/>
          </p:cNvSpPr>
          <p:nvPr>
            <p:ph type="subTitle" idx="6"/>
          </p:nvPr>
        </p:nvSpPr>
        <p:spPr>
          <a:xfrm>
            <a:off x="1878800" y="3396625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7" name="Google Shape;337;p20"/>
          <p:cNvSpPr txBox="1">
            <a:spLocks noGrp="1"/>
          </p:cNvSpPr>
          <p:nvPr>
            <p:ph type="subTitle" idx="7"/>
          </p:nvPr>
        </p:nvSpPr>
        <p:spPr>
          <a:xfrm>
            <a:off x="1878800" y="1801544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8" name="Google Shape;338;p20"/>
          <p:cNvSpPr txBox="1">
            <a:spLocks noGrp="1"/>
          </p:cNvSpPr>
          <p:nvPr>
            <p:ph type="subTitle" idx="8"/>
          </p:nvPr>
        </p:nvSpPr>
        <p:spPr>
          <a:xfrm>
            <a:off x="5918599" y="1804550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21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42" name="Google Shape;342;p21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3" name="Google Shape;343;p21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44" name="Google Shape;344;p21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45" name="Google Shape;345;p21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46" name="Google Shape;346;p21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47" name="Google Shape;347;p21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48" name="Google Shape;348;p21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9" name="Google Shape;349;p21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350" name="Google Shape;350;p21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51" name="Google Shape;351;p21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52" name="Google Shape;352;p21"/>
          <p:cNvSpPr txBox="1">
            <a:spLocks noGrp="1"/>
          </p:cNvSpPr>
          <p:nvPr>
            <p:ph type="title"/>
          </p:nvPr>
        </p:nvSpPr>
        <p:spPr>
          <a:xfrm>
            <a:off x="715100" y="73152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1"/>
          <p:cNvSpPr txBox="1">
            <a:spLocks noGrp="1"/>
          </p:cNvSpPr>
          <p:nvPr>
            <p:ph type="subTitle" idx="1"/>
          </p:nvPr>
        </p:nvSpPr>
        <p:spPr>
          <a:xfrm>
            <a:off x="3474800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1"/>
          <p:cNvSpPr txBox="1">
            <a:spLocks noGrp="1"/>
          </p:cNvSpPr>
          <p:nvPr>
            <p:ph type="subTitle" idx="2"/>
          </p:nvPr>
        </p:nvSpPr>
        <p:spPr>
          <a:xfrm>
            <a:off x="6166650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1"/>
          <p:cNvSpPr txBox="1">
            <a:spLocks noGrp="1"/>
          </p:cNvSpPr>
          <p:nvPr>
            <p:ph type="subTitle" idx="3"/>
          </p:nvPr>
        </p:nvSpPr>
        <p:spPr>
          <a:xfrm>
            <a:off x="347430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21"/>
          <p:cNvSpPr txBox="1">
            <a:spLocks noGrp="1"/>
          </p:cNvSpPr>
          <p:nvPr>
            <p:ph type="subTitle" idx="4"/>
          </p:nvPr>
        </p:nvSpPr>
        <p:spPr>
          <a:xfrm>
            <a:off x="781538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1"/>
          <p:cNvSpPr txBox="1">
            <a:spLocks noGrp="1"/>
          </p:cNvSpPr>
          <p:nvPr>
            <p:ph type="subTitle" idx="5"/>
          </p:nvPr>
        </p:nvSpPr>
        <p:spPr>
          <a:xfrm>
            <a:off x="78154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21"/>
          <p:cNvSpPr txBox="1">
            <a:spLocks noGrp="1"/>
          </p:cNvSpPr>
          <p:nvPr>
            <p:ph type="subTitle" idx="6"/>
          </p:nvPr>
        </p:nvSpPr>
        <p:spPr>
          <a:xfrm>
            <a:off x="616801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21"/>
          <p:cNvSpPr txBox="1">
            <a:spLocks noGrp="1"/>
          </p:cNvSpPr>
          <p:nvPr>
            <p:ph type="subTitle" idx="7"/>
          </p:nvPr>
        </p:nvSpPr>
        <p:spPr>
          <a:xfrm>
            <a:off x="3474750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0" name="Google Shape;360;p21"/>
          <p:cNvSpPr txBox="1">
            <a:spLocks noGrp="1"/>
          </p:cNvSpPr>
          <p:nvPr>
            <p:ph type="subTitle" idx="8"/>
          </p:nvPr>
        </p:nvSpPr>
        <p:spPr>
          <a:xfrm>
            <a:off x="6166650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1" name="Google Shape;361;p21"/>
          <p:cNvSpPr txBox="1">
            <a:spLocks noGrp="1"/>
          </p:cNvSpPr>
          <p:nvPr>
            <p:ph type="subTitle" idx="9"/>
          </p:nvPr>
        </p:nvSpPr>
        <p:spPr>
          <a:xfrm>
            <a:off x="3475767" y="3401300"/>
            <a:ext cx="21927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2" name="Google Shape;362;p21"/>
          <p:cNvSpPr txBox="1">
            <a:spLocks noGrp="1"/>
          </p:cNvSpPr>
          <p:nvPr>
            <p:ph type="subTitle" idx="13"/>
          </p:nvPr>
        </p:nvSpPr>
        <p:spPr>
          <a:xfrm>
            <a:off x="781538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3" name="Google Shape;363;p21"/>
          <p:cNvSpPr txBox="1">
            <a:spLocks noGrp="1"/>
          </p:cNvSpPr>
          <p:nvPr>
            <p:ph type="subTitle" idx="14"/>
          </p:nvPr>
        </p:nvSpPr>
        <p:spPr>
          <a:xfrm>
            <a:off x="781552" y="3401312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4" name="Google Shape;364;p21"/>
          <p:cNvSpPr txBox="1">
            <a:spLocks noGrp="1"/>
          </p:cNvSpPr>
          <p:nvPr>
            <p:ph type="subTitle" idx="15"/>
          </p:nvPr>
        </p:nvSpPr>
        <p:spPr>
          <a:xfrm>
            <a:off x="6168018" y="3401300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2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3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36" name="Google Shape;36;p3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3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38" name="Google Shape;38;p3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" name="Google Shape;39;p3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40" name="Google Shape;40;p3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41" name="Google Shape;41;p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" name="Google Shape;42;p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43" name="Google Shape;43;p3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4" name="Google Shape;44;p3"/>
              <p:cNvCxnSpPr/>
              <p:nvPr/>
            </p:nvCxnSpPr>
            <p:spPr>
              <a:xfrm>
                <a:off x="6827699" y="1017288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5" name="Google Shape;45;p3"/>
          <p:cNvSpPr txBox="1">
            <a:spLocks noGrp="1"/>
          </p:cNvSpPr>
          <p:nvPr>
            <p:ph type="title"/>
          </p:nvPr>
        </p:nvSpPr>
        <p:spPr>
          <a:xfrm>
            <a:off x="1828800" y="2114550"/>
            <a:ext cx="5486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46" name="Google Shape;46;p3"/>
          <p:cNvSpPr txBox="1">
            <a:spLocks noGrp="1"/>
          </p:cNvSpPr>
          <p:nvPr>
            <p:ph type="title" idx="2" hasCustomPrompt="1"/>
          </p:nvPr>
        </p:nvSpPr>
        <p:spPr>
          <a:xfrm>
            <a:off x="947550" y="679350"/>
            <a:ext cx="1368300" cy="137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" name="Google Shape;47;p3"/>
          <p:cNvSpPr txBox="1">
            <a:spLocks noGrp="1"/>
          </p:cNvSpPr>
          <p:nvPr>
            <p:ph type="subTitle" idx="1"/>
          </p:nvPr>
        </p:nvSpPr>
        <p:spPr>
          <a:xfrm>
            <a:off x="2286000" y="3952891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6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84" name="Google Shape;84;p6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85;p6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86" name="Google Shape;86;p6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87" name="Google Shape;87;p6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8" name="Google Shape;88;p6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9" name="Google Shape;89;p6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90" name="Google Shape;90;p6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1" name="Google Shape;91;p6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92" name="Google Shape;92;p6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3" name="Google Shape;93;p6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4" name="Google Shape;94;p6"/>
          <p:cNvSpPr txBox="1">
            <a:spLocks noGrp="1"/>
          </p:cNvSpPr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" name="Google Shape;97;p7"/>
          <p:cNvGrpSpPr/>
          <p:nvPr/>
        </p:nvGrpSpPr>
        <p:grpSpPr>
          <a:xfrm>
            <a:off x="1438985" y="535000"/>
            <a:ext cx="5919000" cy="4425900"/>
            <a:chOff x="274200" y="274200"/>
            <a:chExt cx="5919000" cy="4425900"/>
          </a:xfrm>
        </p:grpSpPr>
        <p:sp>
          <p:nvSpPr>
            <p:cNvPr id="98" name="Google Shape;98;p7"/>
            <p:cNvSpPr/>
            <p:nvPr/>
          </p:nvSpPr>
          <p:spPr>
            <a:xfrm>
              <a:off x="365700" y="365700"/>
              <a:ext cx="5827500" cy="4334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" name="Google Shape;99;p7"/>
            <p:cNvGrpSpPr/>
            <p:nvPr/>
          </p:nvGrpSpPr>
          <p:grpSpPr>
            <a:xfrm>
              <a:off x="274200" y="274200"/>
              <a:ext cx="5827500" cy="4334400"/>
              <a:chOff x="274200" y="274200"/>
              <a:chExt cx="5827500" cy="4334400"/>
            </a:xfrm>
          </p:grpSpPr>
          <p:sp>
            <p:nvSpPr>
              <p:cNvPr id="100" name="Google Shape;100;p7"/>
              <p:cNvSpPr/>
              <p:nvPr/>
            </p:nvSpPr>
            <p:spPr>
              <a:xfrm>
                <a:off x="274200" y="274200"/>
                <a:ext cx="5827500" cy="43344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1" name="Google Shape;101;p7"/>
              <p:cNvGrpSpPr/>
              <p:nvPr/>
            </p:nvGrpSpPr>
            <p:grpSpPr>
              <a:xfrm>
                <a:off x="5827100" y="3654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2" name="Google Shape;102;p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3" name="Google Shape;103;p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04" name="Google Shape;104;p7"/>
              <p:cNvSpPr/>
              <p:nvPr/>
            </p:nvSpPr>
            <p:spPr>
              <a:xfrm>
                <a:off x="5507000" y="3654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5" name="Google Shape;105;p7"/>
              <p:cNvCxnSpPr/>
              <p:nvPr/>
            </p:nvCxnSpPr>
            <p:spPr>
              <a:xfrm>
                <a:off x="5156899" y="5484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6" name="Google Shape;106;p7"/>
              <p:cNvCxnSpPr/>
              <p:nvPr/>
            </p:nvCxnSpPr>
            <p:spPr>
              <a:xfrm>
                <a:off x="283500" y="639800"/>
                <a:ext cx="5815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7" name="Google Shape;107;p7"/>
          <p:cNvGrpSpPr/>
          <p:nvPr/>
        </p:nvGrpSpPr>
        <p:grpSpPr>
          <a:xfrm>
            <a:off x="274200" y="274200"/>
            <a:ext cx="5919000" cy="4425900"/>
            <a:chOff x="274200" y="274200"/>
            <a:chExt cx="5919000" cy="4425900"/>
          </a:xfrm>
        </p:grpSpPr>
        <p:sp>
          <p:nvSpPr>
            <p:cNvPr id="108" name="Google Shape;108;p7"/>
            <p:cNvSpPr/>
            <p:nvPr/>
          </p:nvSpPr>
          <p:spPr>
            <a:xfrm>
              <a:off x="365700" y="365700"/>
              <a:ext cx="5827500" cy="4334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" name="Google Shape;109;p7"/>
            <p:cNvGrpSpPr/>
            <p:nvPr/>
          </p:nvGrpSpPr>
          <p:grpSpPr>
            <a:xfrm>
              <a:off x="274200" y="274200"/>
              <a:ext cx="5827500" cy="4334400"/>
              <a:chOff x="274200" y="274200"/>
              <a:chExt cx="5827500" cy="4334400"/>
            </a:xfrm>
          </p:grpSpPr>
          <p:sp>
            <p:nvSpPr>
              <p:cNvPr id="110" name="Google Shape;110;p7"/>
              <p:cNvSpPr/>
              <p:nvPr/>
            </p:nvSpPr>
            <p:spPr>
              <a:xfrm>
                <a:off x="274200" y="274200"/>
                <a:ext cx="5827500" cy="43344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" name="Google Shape;111;p7"/>
              <p:cNvGrpSpPr/>
              <p:nvPr/>
            </p:nvGrpSpPr>
            <p:grpSpPr>
              <a:xfrm>
                <a:off x="5827100" y="3654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12" name="Google Shape;112;p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" name="Google Shape;113;p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14" name="Google Shape;114;p7"/>
              <p:cNvSpPr/>
              <p:nvPr/>
            </p:nvSpPr>
            <p:spPr>
              <a:xfrm>
                <a:off x="5507000" y="3654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5" name="Google Shape;115;p7"/>
              <p:cNvCxnSpPr/>
              <p:nvPr/>
            </p:nvCxnSpPr>
            <p:spPr>
              <a:xfrm>
                <a:off x="5156899" y="5484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" name="Google Shape;116;p7"/>
              <p:cNvCxnSpPr/>
              <p:nvPr/>
            </p:nvCxnSpPr>
            <p:spPr>
              <a:xfrm>
                <a:off x="283500" y="639800"/>
                <a:ext cx="5815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17" name="Google Shape;117;p7"/>
          <p:cNvSpPr txBox="1">
            <a:spLocks noGrp="1"/>
          </p:cNvSpPr>
          <p:nvPr>
            <p:ph type="title"/>
          </p:nvPr>
        </p:nvSpPr>
        <p:spPr>
          <a:xfrm>
            <a:off x="714250" y="731525"/>
            <a:ext cx="50157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body" idx="1"/>
          </p:nvPr>
        </p:nvSpPr>
        <p:spPr>
          <a:xfrm>
            <a:off x="715850" y="1600325"/>
            <a:ext cx="5019900" cy="25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8"/>
          <p:cNvGrpSpPr/>
          <p:nvPr/>
        </p:nvGrpSpPr>
        <p:grpSpPr>
          <a:xfrm>
            <a:off x="2028115" y="535000"/>
            <a:ext cx="6492300" cy="3749100"/>
            <a:chOff x="1371300" y="742950"/>
            <a:chExt cx="6492300" cy="3749100"/>
          </a:xfrm>
        </p:grpSpPr>
        <p:sp>
          <p:nvSpPr>
            <p:cNvPr id="122" name="Google Shape;122;p8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" name="Google Shape;123;p8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24" name="Google Shape;124;p8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5" name="Google Shape;125;p8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26" name="Google Shape;126;p8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27" name="Google Shape;127;p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8" name="Google Shape;128;p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29" name="Google Shape;129;p8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0" name="Google Shape;130;p8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1" name="Google Shape;131;p8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132" name="Google Shape;132;p8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" name="Google Shape;133;p8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34" name="Google Shape;134;p8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5" name="Google Shape;135;p8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36" name="Google Shape;136;p8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37" name="Google Shape;137;p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" name="Google Shape;138;p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39" name="Google Shape;139;p8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0" name="Google Shape;140;p8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41" name="Google Shape;141;p8"/>
          <p:cNvSpPr txBox="1">
            <a:spLocks noGrp="1"/>
          </p:cNvSpPr>
          <p:nvPr>
            <p:ph type="title"/>
          </p:nvPr>
        </p:nvSpPr>
        <p:spPr>
          <a:xfrm>
            <a:off x="1828800" y="1307100"/>
            <a:ext cx="5486400" cy="27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" name="Google Shape;144;p9"/>
          <p:cNvGrpSpPr/>
          <p:nvPr/>
        </p:nvGrpSpPr>
        <p:grpSpPr>
          <a:xfrm>
            <a:off x="2025281" y="535000"/>
            <a:ext cx="6492300" cy="3749100"/>
            <a:chOff x="1371300" y="742950"/>
            <a:chExt cx="6492300" cy="3749100"/>
          </a:xfrm>
        </p:grpSpPr>
        <p:sp>
          <p:nvSpPr>
            <p:cNvPr id="145" name="Google Shape;145;p9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" name="Google Shape;146;p9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47" name="Google Shape;147;p9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8" name="Google Shape;148;p9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49" name="Google Shape;149;p9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50" name="Google Shape;150;p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1" name="Google Shape;151;p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52" name="Google Shape;152;p9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3" name="Google Shape;153;p9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54" name="Google Shape;154;p9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155" name="Google Shape;155;p9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" name="Google Shape;156;p9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57" name="Google Shape;157;p9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8" name="Google Shape;158;p9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59" name="Google Shape;159;p9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60" name="Google Shape;160;p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1" name="Google Shape;161;p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62" name="Google Shape;162;p9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63" name="Google Shape;163;p9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4" name="Google Shape;164;p9"/>
          <p:cNvSpPr txBox="1">
            <a:spLocks noGrp="1"/>
          </p:cNvSpPr>
          <p:nvPr>
            <p:ph type="title"/>
          </p:nvPr>
        </p:nvSpPr>
        <p:spPr>
          <a:xfrm>
            <a:off x="2057400" y="1680088"/>
            <a:ext cx="50292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5" name="Google Shape;165;p9"/>
          <p:cNvSpPr txBox="1">
            <a:spLocks noGrp="1"/>
          </p:cNvSpPr>
          <p:nvPr>
            <p:ph type="subTitle" idx="1"/>
          </p:nvPr>
        </p:nvSpPr>
        <p:spPr>
          <a:xfrm>
            <a:off x="2057400" y="2549013"/>
            <a:ext cx="5029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" name="Google Shape;185;p13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186" name="Google Shape;186;p13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" name="Google Shape;187;p13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188" name="Google Shape;188;p13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189" name="Google Shape;189;p13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0" name="Google Shape;190;p13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1" name="Google Shape;191;p13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92" name="Google Shape;192;p1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3" name="Google Shape;193;p1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94" name="Google Shape;194;p13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5" name="Google Shape;195;p13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96" name="Google Shape;196;p13"/>
          <p:cNvSpPr txBox="1">
            <a:spLocks noGrp="1"/>
          </p:cNvSpPr>
          <p:nvPr>
            <p:ph type="subTitle" idx="1"/>
          </p:nvPr>
        </p:nvSpPr>
        <p:spPr>
          <a:xfrm>
            <a:off x="1957976" y="1802875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subTitle" idx="2"/>
          </p:nvPr>
        </p:nvSpPr>
        <p:spPr>
          <a:xfrm>
            <a:off x="1957956" y="3399150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subTitle" idx="3"/>
          </p:nvPr>
        </p:nvSpPr>
        <p:spPr>
          <a:xfrm>
            <a:off x="5997466" y="1803588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subTitle" idx="4"/>
          </p:nvPr>
        </p:nvSpPr>
        <p:spPr>
          <a:xfrm>
            <a:off x="6043506" y="3399143"/>
            <a:ext cx="22860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title" hasCustomPrompt="1"/>
          </p:nvPr>
        </p:nvSpPr>
        <p:spPr>
          <a:xfrm>
            <a:off x="769317" y="1802875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3"/>
          <p:cNvSpPr txBox="1">
            <a:spLocks noGrp="1"/>
          </p:cNvSpPr>
          <p:nvPr>
            <p:ph type="subTitle" idx="5"/>
          </p:nvPr>
        </p:nvSpPr>
        <p:spPr>
          <a:xfrm>
            <a:off x="1957976" y="2261521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3"/>
          <p:cNvSpPr txBox="1">
            <a:spLocks noGrp="1"/>
          </p:cNvSpPr>
          <p:nvPr>
            <p:ph type="title" idx="6" hasCustomPrompt="1"/>
          </p:nvPr>
        </p:nvSpPr>
        <p:spPr>
          <a:xfrm>
            <a:off x="4808859" y="1803600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3" name="Google Shape;203;p13"/>
          <p:cNvSpPr txBox="1">
            <a:spLocks noGrp="1"/>
          </p:cNvSpPr>
          <p:nvPr>
            <p:ph type="subTitle" idx="7"/>
          </p:nvPr>
        </p:nvSpPr>
        <p:spPr>
          <a:xfrm>
            <a:off x="5997466" y="2260800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title" idx="8" hasCustomPrompt="1"/>
          </p:nvPr>
        </p:nvSpPr>
        <p:spPr>
          <a:xfrm>
            <a:off x="769347" y="3399150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5" name="Google Shape;205;p13"/>
          <p:cNvSpPr txBox="1">
            <a:spLocks noGrp="1"/>
          </p:cNvSpPr>
          <p:nvPr>
            <p:ph type="subTitle" idx="9"/>
          </p:nvPr>
        </p:nvSpPr>
        <p:spPr>
          <a:xfrm>
            <a:off x="1957956" y="3856343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title" idx="13" hasCustomPrompt="1"/>
          </p:nvPr>
        </p:nvSpPr>
        <p:spPr>
          <a:xfrm>
            <a:off x="4854897" y="3399143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" name="Google Shape;207;p13"/>
          <p:cNvSpPr txBox="1">
            <a:spLocks noGrp="1"/>
          </p:cNvSpPr>
          <p:nvPr>
            <p:ph type="subTitle" idx="14"/>
          </p:nvPr>
        </p:nvSpPr>
        <p:spPr>
          <a:xfrm>
            <a:off x="6043506" y="3856343"/>
            <a:ext cx="2286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title" idx="15"/>
          </p:nvPr>
        </p:nvSpPr>
        <p:spPr>
          <a:xfrm>
            <a:off x="715650" y="731525"/>
            <a:ext cx="77133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8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280" name="Google Shape;280;p18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1" name="Google Shape;281;p18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282" name="Google Shape;282;p18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283" name="Google Shape;283;p18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4" name="Google Shape;284;p18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85" name="Google Shape;285;p18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86" name="Google Shape;286;p1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7" name="Google Shape;287;p1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88" name="Google Shape;288;p18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89" name="Google Shape;289;p18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90" name="Google Shape;290;p18"/>
          <p:cNvSpPr txBox="1">
            <a:spLocks noGrp="1"/>
          </p:cNvSpPr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8"/>
          <p:cNvSpPr txBox="1">
            <a:spLocks noGrp="1"/>
          </p:cNvSpPr>
          <p:nvPr>
            <p:ph type="subTitle" idx="1"/>
          </p:nvPr>
        </p:nvSpPr>
        <p:spPr>
          <a:xfrm>
            <a:off x="780350" y="2571436"/>
            <a:ext cx="21972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2" name="Google Shape;292;p18"/>
          <p:cNvSpPr txBox="1">
            <a:spLocks noGrp="1"/>
          </p:cNvSpPr>
          <p:nvPr>
            <p:ph type="subTitle" idx="2"/>
          </p:nvPr>
        </p:nvSpPr>
        <p:spPr>
          <a:xfrm>
            <a:off x="781700" y="3053825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8"/>
          <p:cNvSpPr txBox="1">
            <a:spLocks noGrp="1"/>
          </p:cNvSpPr>
          <p:nvPr>
            <p:ph type="subTitle" idx="3"/>
          </p:nvPr>
        </p:nvSpPr>
        <p:spPr>
          <a:xfrm>
            <a:off x="3474800" y="3053825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8"/>
          <p:cNvSpPr txBox="1">
            <a:spLocks noGrp="1"/>
          </p:cNvSpPr>
          <p:nvPr>
            <p:ph type="subTitle" idx="4"/>
          </p:nvPr>
        </p:nvSpPr>
        <p:spPr>
          <a:xfrm>
            <a:off x="6167776" y="3053833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8"/>
          <p:cNvSpPr txBox="1">
            <a:spLocks noGrp="1"/>
          </p:cNvSpPr>
          <p:nvPr>
            <p:ph type="subTitle" idx="5"/>
          </p:nvPr>
        </p:nvSpPr>
        <p:spPr>
          <a:xfrm>
            <a:off x="3474800" y="2571425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6" name="Google Shape;296;p18"/>
          <p:cNvSpPr txBox="1">
            <a:spLocks noGrp="1"/>
          </p:cNvSpPr>
          <p:nvPr>
            <p:ph type="subTitle" idx="6"/>
          </p:nvPr>
        </p:nvSpPr>
        <p:spPr>
          <a:xfrm>
            <a:off x="6167776" y="2571426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ubik Black"/>
              <a:buNone/>
              <a:defRPr sz="35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4" r:id="rId9"/>
    <p:sldLayoutId id="2147483666" r:id="rId10"/>
    <p:sldLayoutId id="2147483667" r:id="rId11"/>
    <p:sldLayoutId id="2147483670" r:id="rId12"/>
    <p:sldLayoutId id="214748367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173">
          <p15:clr>
            <a:srgbClr val="EA4335"/>
          </p15:clr>
        </p15:guide>
        <p15:guide id="8" orient="horz" pos="173">
          <p15:clr>
            <a:srgbClr val="EA4335"/>
          </p15:clr>
        </p15:guide>
        <p15:guide id="9" pos="5587">
          <p15:clr>
            <a:srgbClr val="EA4335"/>
          </p15:clr>
        </p15:guide>
        <p15:guide id="10" orient="horz" pos="306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9"/>
          <p:cNvSpPr txBox="1">
            <a:spLocks noGrp="1"/>
          </p:cNvSpPr>
          <p:nvPr>
            <p:ph type="ctrTitle"/>
          </p:nvPr>
        </p:nvSpPr>
        <p:spPr>
          <a:xfrm>
            <a:off x="1828800" y="1174903"/>
            <a:ext cx="5486400" cy="246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COMUNICATORE PECS</a:t>
            </a:r>
            <a:endParaRPr dirty="0"/>
          </a:p>
        </p:txBody>
      </p:sp>
      <p:sp>
        <p:nvSpPr>
          <p:cNvPr id="413" name="Google Shape;413;p29"/>
          <p:cNvSpPr txBox="1">
            <a:spLocks noGrp="1"/>
          </p:cNvSpPr>
          <p:nvPr>
            <p:ph type="subTitle" idx="1"/>
          </p:nvPr>
        </p:nvSpPr>
        <p:spPr>
          <a:xfrm>
            <a:off x="1828800" y="3877100"/>
            <a:ext cx="5486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GIAMPIETRO MICHELA, 5AI</a:t>
            </a:r>
            <a:endParaRPr dirty="0"/>
          </a:p>
        </p:txBody>
      </p:sp>
      <p:sp>
        <p:nvSpPr>
          <p:cNvPr id="414" name="Google Shape;414;p29"/>
          <p:cNvSpPr/>
          <p:nvPr/>
        </p:nvSpPr>
        <p:spPr>
          <a:xfrm rot="-2700000">
            <a:off x="7125203" y="4050192"/>
            <a:ext cx="365716" cy="365716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" name="Google Shape;415;p29"/>
          <p:cNvGrpSpPr/>
          <p:nvPr/>
        </p:nvGrpSpPr>
        <p:grpSpPr>
          <a:xfrm>
            <a:off x="136938" y="2571748"/>
            <a:ext cx="1827475" cy="1051350"/>
            <a:chOff x="274188" y="1278048"/>
            <a:chExt cx="1827475" cy="1051350"/>
          </a:xfrm>
        </p:grpSpPr>
        <p:sp>
          <p:nvSpPr>
            <p:cNvPr id="416" name="Google Shape;416;p29"/>
            <p:cNvSpPr/>
            <p:nvPr/>
          </p:nvSpPr>
          <p:spPr>
            <a:xfrm>
              <a:off x="364363" y="1369398"/>
              <a:ext cx="1737300" cy="9600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7" name="Google Shape;417;p29"/>
            <p:cNvGrpSpPr/>
            <p:nvPr/>
          </p:nvGrpSpPr>
          <p:grpSpPr>
            <a:xfrm>
              <a:off x="274188" y="1278048"/>
              <a:ext cx="1737300" cy="960000"/>
              <a:chOff x="7146475" y="2190661"/>
              <a:chExt cx="1737300" cy="960000"/>
            </a:xfrm>
          </p:grpSpPr>
          <p:sp>
            <p:nvSpPr>
              <p:cNvPr id="418" name="Google Shape;418;p29"/>
              <p:cNvSpPr/>
              <p:nvPr/>
            </p:nvSpPr>
            <p:spPr>
              <a:xfrm>
                <a:off x="7146475" y="2190661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19" name="Google Shape;419;p29"/>
              <p:cNvCxnSpPr/>
              <p:nvPr/>
            </p:nvCxnSpPr>
            <p:spPr>
              <a:xfrm>
                <a:off x="7151600" y="2373361"/>
                <a:ext cx="172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20" name="Google Shape;420;p29"/>
            <p:cNvGrpSpPr/>
            <p:nvPr/>
          </p:nvGrpSpPr>
          <p:grpSpPr>
            <a:xfrm>
              <a:off x="447057" y="1555937"/>
              <a:ext cx="1391436" cy="587426"/>
              <a:chOff x="817139" y="2952501"/>
              <a:chExt cx="1391436" cy="587426"/>
            </a:xfrm>
          </p:grpSpPr>
          <p:sp>
            <p:nvSpPr>
              <p:cNvPr id="421" name="Google Shape;421;p29"/>
              <p:cNvSpPr/>
              <p:nvPr/>
            </p:nvSpPr>
            <p:spPr>
              <a:xfrm>
                <a:off x="834354" y="3033062"/>
                <a:ext cx="328236" cy="324038"/>
              </a:xfrm>
              <a:custGeom>
                <a:avLst/>
                <a:gdLst/>
                <a:ahLst/>
                <a:cxnLst/>
                <a:rect l="l" t="t" r="r" b="b"/>
                <a:pathLst>
                  <a:path w="8732" h="8733" extrusionOk="0">
                    <a:moveTo>
                      <a:pt x="4366" y="1"/>
                    </a:moveTo>
                    <a:cubicBezTo>
                      <a:pt x="1951" y="1"/>
                      <a:pt x="0" y="1952"/>
                      <a:pt x="0" y="4366"/>
                    </a:cubicBezTo>
                    <a:cubicBezTo>
                      <a:pt x="0" y="6757"/>
                      <a:pt x="1951" y="8732"/>
                      <a:pt x="4366" y="8732"/>
                    </a:cubicBezTo>
                    <a:cubicBezTo>
                      <a:pt x="6780" y="8732"/>
                      <a:pt x="8732" y="6757"/>
                      <a:pt x="8732" y="4366"/>
                    </a:cubicBezTo>
                    <a:cubicBezTo>
                      <a:pt x="8732" y="1952"/>
                      <a:pt x="6780" y="1"/>
                      <a:pt x="43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9"/>
              <p:cNvSpPr/>
              <p:nvPr/>
            </p:nvSpPr>
            <p:spPr>
              <a:xfrm>
                <a:off x="817139" y="3173107"/>
                <a:ext cx="735110" cy="366820"/>
              </a:xfrm>
              <a:custGeom>
                <a:avLst/>
                <a:gdLst/>
                <a:ahLst/>
                <a:cxnLst/>
                <a:rect l="l" t="t" r="r" b="b"/>
                <a:pathLst>
                  <a:path w="19556" h="9886" extrusionOk="0">
                    <a:moveTo>
                      <a:pt x="10025" y="0"/>
                    </a:moveTo>
                    <a:cubicBezTo>
                      <a:pt x="7970" y="0"/>
                      <a:pt x="5937" y="1254"/>
                      <a:pt x="5263" y="3544"/>
                    </a:cubicBezTo>
                    <a:cubicBezTo>
                      <a:pt x="4773" y="3298"/>
                      <a:pt x="4258" y="3184"/>
                      <a:pt x="3754" y="3184"/>
                    </a:cubicBezTo>
                    <a:cubicBezTo>
                      <a:pt x="2252" y="3184"/>
                      <a:pt x="848" y="4199"/>
                      <a:pt x="482" y="5787"/>
                    </a:cubicBezTo>
                    <a:cubicBezTo>
                      <a:pt x="0" y="7884"/>
                      <a:pt x="1590" y="9886"/>
                      <a:pt x="3723" y="9886"/>
                    </a:cubicBezTo>
                    <a:cubicBezTo>
                      <a:pt x="3748" y="9886"/>
                      <a:pt x="3774" y="9885"/>
                      <a:pt x="3799" y="9885"/>
                    </a:cubicBezTo>
                    <a:lnTo>
                      <a:pt x="15531" y="9885"/>
                    </a:lnTo>
                    <a:cubicBezTo>
                      <a:pt x="17750" y="9885"/>
                      <a:pt x="19555" y="8104"/>
                      <a:pt x="19555" y="5885"/>
                    </a:cubicBezTo>
                    <a:cubicBezTo>
                      <a:pt x="19555" y="3641"/>
                      <a:pt x="17750" y="1861"/>
                      <a:pt x="15531" y="1861"/>
                    </a:cubicBezTo>
                    <a:cubicBezTo>
                      <a:pt x="15019" y="1861"/>
                      <a:pt x="14531" y="1958"/>
                      <a:pt x="14068" y="2129"/>
                    </a:cubicBezTo>
                    <a:cubicBezTo>
                      <a:pt x="13064" y="681"/>
                      <a:pt x="11538" y="0"/>
                      <a:pt x="100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9"/>
              <p:cNvSpPr/>
              <p:nvPr/>
            </p:nvSpPr>
            <p:spPr>
              <a:xfrm>
                <a:off x="1739143" y="2952501"/>
                <a:ext cx="162314" cy="219958"/>
              </a:xfrm>
              <a:custGeom>
                <a:avLst/>
                <a:gdLst/>
                <a:ahLst/>
                <a:cxnLst/>
                <a:rect l="l" t="t" r="r" b="b"/>
                <a:pathLst>
                  <a:path w="4318" h="5928" extrusionOk="0">
                    <a:moveTo>
                      <a:pt x="2245" y="1"/>
                    </a:moveTo>
                    <a:cubicBezTo>
                      <a:pt x="1976" y="1"/>
                      <a:pt x="1708" y="25"/>
                      <a:pt x="1440" y="99"/>
                    </a:cubicBezTo>
                    <a:cubicBezTo>
                      <a:pt x="1196" y="147"/>
                      <a:pt x="976" y="245"/>
                      <a:pt x="757" y="367"/>
                    </a:cubicBezTo>
                    <a:cubicBezTo>
                      <a:pt x="489" y="513"/>
                      <a:pt x="245" y="708"/>
                      <a:pt x="1" y="928"/>
                    </a:cubicBezTo>
                    <a:lnTo>
                      <a:pt x="854" y="1952"/>
                    </a:lnTo>
                    <a:cubicBezTo>
                      <a:pt x="1050" y="1757"/>
                      <a:pt x="1269" y="1611"/>
                      <a:pt x="1489" y="1464"/>
                    </a:cubicBezTo>
                    <a:cubicBezTo>
                      <a:pt x="1659" y="1367"/>
                      <a:pt x="1854" y="1318"/>
                      <a:pt x="2049" y="1318"/>
                    </a:cubicBezTo>
                    <a:cubicBezTo>
                      <a:pt x="2196" y="1318"/>
                      <a:pt x="2367" y="1367"/>
                      <a:pt x="2464" y="1440"/>
                    </a:cubicBezTo>
                    <a:cubicBezTo>
                      <a:pt x="2562" y="1538"/>
                      <a:pt x="2635" y="1684"/>
                      <a:pt x="2610" y="1806"/>
                    </a:cubicBezTo>
                    <a:cubicBezTo>
                      <a:pt x="2610" y="1928"/>
                      <a:pt x="2586" y="2050"/>
                      <a:pt x="2537" y="2172"/>
                    </a:cubicBezTo>
                    <a:cubicBezTo>
                      <a:pt x="2488" y="2318"/>
                      <a:pt x="2391" y="2440"/>
                      <a:pt x="2293" y="2562"/>
                    </a:cubicBezTo>
                    <a:cubicBezTo>
                      <a:pt x="2171" y="2733"/>
                      <a:pt x="1879" y="3025"/>
                      <a:pt x="1489" y="3440"/>
                    </a:cubicBezTo>
                    <a:lnTo>
                      <a:pt x="50" y="4903"/>
                    </a:lnTo>
                    <a:lnTo>
                      <a:pt x="50" y="5928"/>
                    </a:lnTo>
                    <a:lnTo>
                      <a:pt x="4318" y="5928"/>
                    </a:lnTo>
                    <a:lnTo>
                      <a:pt x="4318" y="4659"/>
                    </a:lnTo>
                    <a:lnTo>
                      <a:pt x="2098" y="4659"/>
                    </a:lnTo>
                    <a:lnTo>
                      <a:pt x="2098" y="4611"/>
                    </a:lnTo>
                    <a:cubicBezTo>
                      <a:pt x="2757" y="4050"/>
                      <a:pt x="3171" y="3635"/>
                      <a:pt x="3367" y="3440"/>
                    </a:cubicBezTo>
                    <a:cubicBezTo>
                      <a:pt x="3562" y="3245"/>
                      <a:pt x="3708" y="3050"/>
                      <a:pt x="3854" y="2830"/>
                    </a:cubicBezTo>
                    <a:cubicBezTo>
                      <a:pt x="4098" y="2464"/>
                      <a:pt x="4220" y="2025"/>
                      <a:pt x="4220" y="1611"/>
                    </a:cubicBezTo>
                    <a:cubicBezTo>
                      <a:pt x="4220" y="1294"/>
                      <a:pt x="4123" y="1025"/>
                      <a:pt x="3952" y="781"/>
                    </a:cubicBezTo>
                    <a:cubicBezTo>
                      <a:pt x="3781" y="513"/>
                      <a:pt x="3562" y="318"/>
                      <a:pt x="3269" y="196"/>
                    </a:cubicBezTo>
                    <a:cubicBezTo>
                      <a:pt x="2952" y="50"/>
                      <a:pt x="2610" y="1"/>
                      <a:pt x="22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9"/>
              <p:cNvSpPr/>
              <p:nvPr/>
            </p:nvSpPr>
            <p:spPr>
              <a:xfrm>
                <a:off x="1926175" y="2955247"/>
                <a:ext cx="129310" cy="217213"/>
              </a:xfrm>
              <a:custGeom>
                <a:avLst/>
                <a:gdLst/>
                <a:ahLst/>
                <a:cxnLst/>
                <a:rect l="l" t="t" r="r" b="b"/>
                <a:pathLst>
                  <a:path w="3440" h="5854" extrusionOk="0">
                    <a:moveTo>
                      <a:pt x="2000" y="0"/>
                    </a:moveTo>
                    <a:lnTo>
                      <a:pt x="0" y="1659"/>
                    </a:lnTo>
                    <a:lnTo>
                      <a:pt x="805" y="2659"/>
                    </a:lnTo>
                    <a:lnTo>
                      <a:pt x="1488" y="2122"/>
                    </a:lnTo>
                    <a:cubicBezTo>
                      <a:pt x="1610" y="2000"/>
                      <a:pt x="1732" y="1878"/>
                      <a:pt x="1854" y="1732"/>
                    </a:cubicBezTo>
                    <a:lnTo>
                      <a:pt x="1854" y="1732"/>
                    </a:lnTo>
                    <a:cubicBezTo>
                      <a:pt x="1829" y="2049"/>
                      <a:pt x="1829" y="2390"/>
                      <a:pt x="1829" y="2756"/>
                    </a:cubicBezTo>
                    <a:lnTo>
                      <a:pt x="1829" y="5854"/>
                    </a:lnTo>
                    <a:lnTo>
                      <a:pt x="3439" y="5854"/>
                    </a:lnTo>
                    <a:lnTo>
                      <a:pt x="34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9"/>
              <p:cNvSpPr/>
              <p:nvPr/>
            </p:nvSpPr>
            <p:spPr>
              <a:xfrm>
                <a:off x="2096669" y="2952501"/>
                <a:ext cx="111905" cy="112354"/>
              </a:xfrm>
              <a:custGeom>
                <a:avLst/>
                <a:gdLst/>
                <a:ahLst/>
                <a:cxnLst/>
                <a:rect l="l" t="t" r="r" b="b"/>
                <a:pathLst>
                  <a:path w="2977" h="3028" extrusionOk="0">
                    <a:moveTo>
                      <a:pt x="1537" y="830"/>
                    </a:moveTo>
                    <a:cubicBezTo>
                      <a:pt x="1806" y="830"/>
                      <a:pt x="1928" y="1050"/>
                      <a:pt x="1928" y="1513"/>
                    </a:cubicBezTo>
                    <a:cubicBezTo>
                      <a:pt x="1928" y="1977"/>
                      <a:pt x="1806" y="2220"/>
                      <a:pt x="1537" y="2220"/>
                    </a:cubicBezTo>
                    <a:cubicBezTo>
                      <a:pt x="1415" y="2220"/>
                      <a:pt x="1293" y="2147"/>
                      <a:pt x="1220" y="2050"/>
                    </a:cubicBezTo>
                    <a:cubicBezTo>
                      <a:pt x="1147" y="1879"/>
                      <a:pt x="1123" y="1684"/>
                      <a:pt x="1123" y="1513"/>
                    </a:cubicBezTo>
                    <a:lnTo>
                      <a:pt x="1147" y="1513"/>
                    </a:lnTo>
                    <a:cubicBezTo>
                      <a:pt x="1147" y="1050"/>
                      <a:pt x="1269" y="830"/>
                      <a:pt x="1537" y="830"/>
                    </a:cubicBezTo>
                    <a:close/>
                    <a:moveTo>
                      <a:pt x="1562" y="1"/>
                    </a:moveTo>
                    <a:cubicBezTo>
                      <a:pt x="1171" y="1"/>
                      <a:pt x="781" y="147"/>
                      <a:pt x="513" y="416"/>
                    </a:cubicBezTo>
                    <a:cubicBezTo>
                      <a:pt x="1" y="1050"/>
                      <a:pt x="1" y="1977"/>
                      <a:pt x="513" y="2611"/>
                    </a:cubicBezTo>
                    <a:cubicBezTo>
                      <a:pt x="764" y="2862"/>
                      <a:pt x="1101" y="3028"/>
                      <a:pt x="1463" y="3028"/>
                    </a:cubicBezTo>
                    <a:cubicBezTo>
                      <a:pt x="1488" y="3028"/>
                      <a:pt x="1513" y="3027"/>
                      <a:pt x="1537" y="3025"/>
                    </a:cubicBezTo>
                    <a:cubicBezTo>
                      <a:pt x="1565" y="3027"/>
                      <a:pt x="1593" y="3028"/>
                      <a:pt x="1621" y="3028"/>
                    </a:cubicBezTo>
                    <a:cubicBezTo>
                      <a:pt x="1980" y="3028"/>
                      <a:pt x="2314" y="2882"/>
                      <a:pt x="2586" y="2611"/>
                    </a:cubicBezTo>
                    <a:cubicBezTo>
                      <a:pt x="2854" y="2318"/>
                      <a:pt x="2976" y="1928"/>
                      <a:pt x="2952" y="1513"/>
                    </a:cubicBezTo>
                    <a:cubicBezTo>
                      <a:pt x="2976" y="1123"/>
                      <a:pt x="2830" y="733"/>
                      <a:pt x="2586" y="416"/>
                    </a:cubicBezTo>
                    <a:cubicBezTo>
                      <a:pt x="2318" y="147"/>
                      <a:pt x="1928" y="1"/>
                      <a:pt x="15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6" name="Google Shape;426;p29"/>
          <p:cNvSpPr/>
          <p:nvPr/>
        </p:nvSpPr>
        <p:spPr>
          <a:xfrm>
            <a:off x="1099325" y="425927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7" name="Google Shape;427;p29"/>
          <p:cNvGrpSpPr/>
          <p:nvPr/>
        </p:nvGrpSpPr>
        <p:grpSpPr>
          <a:xfrm>
            <a:off x="6761147" y="3414805"/>
            <a:ext cx="689546" cy="208288"/>
            <a:chOff x="6761147" y="3414805"/>
            <a:chExt cx="689546" cy="208288"/>
          </a:xfrm>
        </p:grpSpPr>
        <p:sp>
          <p:nvSpPr>
            <p:cNvPr id="428" name="Google Shape;428;p29"/>
            <p:cNvSpPr/>
            <p:nvPr/>
          </p:nvSpPr>
          <p:spPr>
            <a:xfrm>
              <a:off x="6993487" y="3563457"/>
              <a:ext cx="457207" cy="59636"/>
            </a:xfrm>
            <a:custGeom>
              <a:avLst/>
              <a:gdLst/>
              <a:ahLst/>
              <a:cxnLst/>
              <a:rect l="l" t="t" r="r" b="b"/>
              <a:pathLst>
                <a:path w="8294" h="952" extrusionOk="0">
                  <a:moveTo>
                    <a:pt x="415" y="0"/>
                  </a:moveTo>
                  <a:cubicBezTo>
                    <a:pt x="757" y="0"/>
                    <a:pt x="952" y="439"/>
                    <a:pt x="708" y="683"/>
                  </a:cubicBezTo>
                  <a:cubicBezTo>
                    <a:pt x="440" y="951"/>
                    <a:pt x="1" y="756"/>
                    <a:pt x="25" y="390"/>
                  </a:cubicBezTo>
                  <a:cubicBezTo>
                    <a:pt x="25" y="171"/>
                    <a:pt x="196" y="0"/>
                    <a:pt x="415" y="0"/>
                  </a:cubicBezTo>
                  <a:close/>
                  <a:moveTo>
                    <a:pt x="7757" y="0"/>
                  </a:moveTo>
                  <a:cubicBezTo>
                    <a:pt x="8123" y="0"/>
                    <a:pt x="8293" y="439"/>
                    <a:pt x="8025" y="683"/>
                  </a:cubicBezTo>
                  <a:cubicBezTo>
                    <a:pt x="7781" y="951"/>
                    <a:pt x="7342" y="756"/>
                    <a:pt x="7342" y="415"/>
                  </a:cubicBezTo>
                  <a:cubicBezTo>
                    <a:pt x="7342" y="195"/>
                    <a:pt x="7537" y="0"/>
                    <a:pt x="7757" y="0"/>
                  </a:cubicBezTo>
                  <a:close/>
                  <a:moveTo>
                    <a:pt x="5928" y="0"/>
                  </a:moveTo>
                  <a:cubicBezTo>
                    <a:pt x="6293" y="24"/>
                    <a:pt x="6440" y="463"/>
                    <a:pt x="6171" y="707"/>
                  </a:cubicBezTo>
                  <a:cubicBezTo>
                    <a:pt x="5903" y="951"/>
                    <a:pt x="5488" y="756"/>
                    <a:pt x="5513" y="390"/>
                  </a:cubicBezTo>
                  <a:cubicBezTo>
                    <a:pt x="5513" y="171"/>
                    <a:pt x="5684" y="0"/>
                    <a:pt x="5903" y="0"/>
                  </a:cubicBezTo>
                  <a:close/>
                  <a:moveTo>
                    <a:pt x="4098" y="0"/>
                  </a:moveTo>
                  <a:cubicBezTo>
                    <a:pt x="4464" y="24"/>
                    <a:pt x="4610" y="463"/>
                    <a:pt x="4342" y="707"/>
                  </a:cubicBezTo>
                  <a:cubicBezTo>
                    <a:pt x="4074" y="951"/>
                    <a:pt x="3659" y="756"/>
                    <a:pt x="3684" y="390"/>
                  </a:cubicBezTo>
                  <a:cubicBezTo>
                    <a:pt x="3684" y="171"/>
                    <a:pt x="3854" y="0"/>
                    <a:pt x="4074" y="0"/>
                  </a:cubicBezTo>
                  <a:close/>
                  <a:moveTo>
                    <a:pt x="2269" y="0"/>
                  </a:moveTo>
                  <a:cubicBezTo>
                    <a:pt x="2635" y="24"/>
                    <a:pt x="2781" y="463"/>
                    <a:pt x="2513" y="707"/>
                  </a:cubicBezTo>
                  <a:cubicBezTo>
                    <a:pt x="2245" y="951"/>
                    <a:pt x="1830" y="756"/>
                    <a:pt x="1854" y="390"/>
                  </a:cubicBezTo>
                  <a:cubicBezTo>
                    <a:pt x="1854" y="171"/>
                    <a:pt x="2025" y="0"/>
                    <a:pt x="2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9"/>
            <p:cNvSpPr/>
            <p:nvPr/>
          </p:nvSpPr>
          <p:spPr>
            <a:xfrm>
              <a:off x="6761147" y="3414805"/>
              <a:ext cx="457196" cy="57149"/>
            </a:xfrm>
            <a:custGeom>
              <a:avLst/>
              <a:gdLst/>
              <a:ahLst/>
              <a:cxnLst/>
              <a:rect l="l" t="t" r="r" b="b"/>
              <a:pathLst>
                <a:path w="11732" h="1391" extrusionOk="0">
                  <a:moveTo>
                    <a:pt x="11488" y="854"/>
                  </a:moveTo>
                  <a:cubicBezTo>
                    <a:pt x="11708" y="878"/>
                    <a:pt x="11732" y="1220"/>
                    <a:pt x="11488" y="1244"/>
                  </a:cubicBezTo>
                  <a:cubicBezTo>
                    <a:pt x="11220" y="1244"/>
                    <a:pt x="10952" y="1098"/>
                    <a:pt x="10805" y="854"/>
                  </a:cubicBezTo>
                  <a:cubicBezTo>
                    <a:pt x="10683" y="708"/>
                    <a:pt x="10561" y="537"/>
                    <a:pt x="10366" y="537"/>
                  </a:cubicBezTo>
                  <a:cubicBezTo>
                    <a:pt x="10171" y="537"/>
                    <a:pt x="10049" y="683"/>
                    <a:pt x="9927" y="854"/>
                  </a:cubicBezTo>
                  <a:cubicBezTo>
                    <a:pt x="9781" y="1098"/>
                    <a:pt x="9513" y="1244"/>
                    <a:pt x="9244" y="1244"/>
                  </a:cubicBezTo>
                  <a:cubicBezTo>
                    <a:pt x="8952" y="1244"/>
                    <a:pt x="8708" y="1098"/>
                    <a:pt x="8561" y="854"/>
                  </a:cubicBezTo>
                  <a:cubicBezTo>
                    <a:pt x="8439" y="708"/>
                    <a:pt x="8293" y="537"/>
                    <a:pt x="8122" y="537"/>
                  </a:cubicBezTo>
                  <a:cubicBezTo>
                    <a:pt x="7927" y="537"/>
                    <a:pt x="7805" y="683"/>
                    <a:pt x="7683" y="854"/>
                  </a:cubicBezTo>
                  <a:cubicBezTo>
                    <a:pt x="7537" y="1098"/>
                    <a:pt x="7269" y="1244"/>
                    <a:pt x="6976" y="1244"/>
                  </a:cubicBezTo>
                  <a:cubicBezTo>
                    <a:pt x="6708" y="1244"/>
                    <a:pt x="6439" y="1098"/>
                    <a:pt x="6293" y="854"/>
                  </a:cubicBezTo>
                  <a:cubicBezTo>
                    <a:pt x="6171" y="708"/>
                    <a:pt x="6049" y="537"/>
                    <a:pt x="5854" y="537"/>
                  </a:cubicBezTo>
                  <a:cubicBezTo>
                    <a:pt x="5683" y="537"/>
                    <a:pt x="5561" y="683"/>
                    <a:pt x="5415" y="854"/>
                  </a:cubicBezTo>
                  <a:cubicBezTo>
                    <a:pt x="5122" y="1391"/>
                    <a:pt x="4342" y="1391"/>
                    <a:pt x="4049" y="854"/>
                  </a:cubicBezTo>
                  <a:cubicBezTo>
                    <a:pt x="3927" y="708"/>
                    <a:pt x="3805" y="537"/>
                    <a:pt x="3610" y="537"/>
                  </a:cubicBezTo>
                  <a:cubicBezTo>
                    <a:pt x="3415" y="537"/>
                    <a:pt x="3318" y="683"/>
                    <a:pt x="3171" y="854"/>
                  </a:cubicBezTo>
                  <a:cubicBezTo>
                    <a:pt x="2879" y="1391"/>
                    <a:pt x="2098" y="1391"/>
                    <a:pt x="1805" y="854"/>
                  </a:cubicBezTo>
                  <a:cubicBezTo>
                    <a:pt x="1683" y="708"/>
                    <a:pt x="1561" y="537"/>
                    <a:pt x="1366" y="537"/>
                  </a:cubicBezTo>
                  <a:cubicBezTo>
                    <a:pt x="1171" y="537"/>
                    <a:pt x="1074" y="683"/>
                    <a:pt x="927" y="854"/>
                  </a:cubicBezTo>
                  <a:cubicBezTo>
                    <a:pt x="781" y="1098"/>
                    <a:pt x="513" y="1244"/>
                    <a:pt x="244" y="1244"/>
                  </a:cubicBezTo>
                  <a:cubicBezTo>
                    <a:pt x="1" y="1220"/>
                    <a:pt x="1" y="878"/>
                    <a:pt x="244" y="854"/>
                  </a:cubicBezTo>
                  <a:cubicBezTo>
                    <a:pt x="391" y="854"/>
                    <a:pt x="513" y="732"/>
                    <a:pt x="635" y="586"/>
                  </a:cubicBezTo>
                  <a:cubicBezTo>
                    <a:pt x="781" y="317"/>
                    <a:pt x="1074" y="171"/>
                    <a:pt x="1366" y="147"/>
                  </a:cubicBezTo>
                  <a:cubicBezTo>
                    <a:pt x="1659" y="171"/>
                    <a:pt x="1952" y="317"/>
                    <a:pt x="2098" y="586"/>
                  </a:cubicBezTo>
                  <a:cubicBezTo>
                    <a:pt x="2220" y="732"/>
                    <a:pt x="2342" y="854"/>
                    <a:pt x="2488" y="854"/>
                  </a:cubicBezTo>
                  <a:lnTo>
                    <a:pt x="2488" y="854"/>
                  </a:lnTo>
                  <a:cubicBezTo>
                    <a:pt x="2635" y="854"/>
                    <a:pt x="2757" y="732"/>
                    <a:pt x="2879" y="586"/>
                  </a:cubicBezTo>
                  <a:cubicBezTo>
                    <a:pt x="3196" y="0"/>
                    <a:pt x="4025" y="0"/>
                    <a:pt x="4342" y="586"/>
                  </a:cubicBezTo>
                  <a:cubicBezTo>
                    <a:pt x="4464" y="732"/>
                    <a:pt x="4586" y="854"/>
                    <a:pt x="4732" y="854"/>
                  </a:cubicBezTo>
                  <a:lnTo>
                    <a:pt x="4781" y="854"/>
                  </a:lnTo>
                  <a:cubicBezTo>
                    <a:pt x="4927" y="854"/>
                    <a:pt x="5025" y="732"/>
                    <a:pt x="5147" y="586"/>
                  </a:cubicBezTo>
                  <a:cubicBezTo>
                    <a:pt x="5318" y="317"/>
                    <a:pt x="5586" y="171"/>
                    <a:pt x="5878" y="147"/>
                  </a:cubicBezTo>
                  <a:cubicBezTo>
                    <a:pt x="6196" y="171"/>
                    <a:pt x="6464" y="317"/>
                    <a:pt x="6635" y="586"/>
                  </a:cubicBezTo>
                  <a:cubicBezTo>
                    <a:pt x="6757" y="732"/>
                    <a:pt x="6854" y="854"/>
                    <a:pt x="7000" y="854"/>
                  </a:cubicBezTo>
                  <a:lnTo>
                    <a:pt x="7025" y="854"/>
                  </a:lnTo>
                  <a:cubicBezTo>
                    <a:pt x="7171" y="854"/>
                    <a:pt x="7293" y="732"/>
                    <a:pt x="7391" y="586"/>
                  </a:cubicBezTo>
                  <a:cubicBezTo>
                    <a:pt x="7708" y="0"/>
                    <a:pt x="8561" y="0"/>
                    <a:pt x="8878" y="586"/>
                  </a:cubicBezTo>
                  <a:cubicBezTo>
                    <a:pt x="9000" y="732"/>
                    <a:pt x="9098" y="854"/>
                    <a:pt x="9244" y="854"/>
                  </a:cubicBezTo>
                  <a:lnTo>
                    <a:pt x="9269" y="854"/>
                  </a:lnTo>
                  <a:cubicBezTo>
                    <a:pt x="9415" y="854"/>
                    <a:pt x="9537" y="732"/>
                    <a:pt x="9659" y="586"/>
                  </a:cubicBezTo>
                  <a:cubicBezTo>
                    <a:pt x="9805" y="317"/>
                    <a:pt x="10074" y="171"/>
                    <a:pt x="10391" y="147"/>
                  </a:cubicBezTo>
                  <a:cubicBezTo>
                    <a:pt x="10683" y="171"/>
                    <a:pt x="10976" y="317"/>
                    <a:pt x="11122" y="586"/>
                  </a:cubicBezTo>
                  <a:cubicBezTo>
                    <a:pt x="11244" y="732"/>
                    <a:pt x="11342" y="854"/>
                    <a:pt x="11488" y="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" name="Google Shape;430;p29"/>
          <p:cNvGrpSpPr/>
          <p:nvPr/>
        </p:nvGrpSpPr>
        <p:grpSpPr>
          <a:xfrm>
            <a:off x="136938" y="1047512"/>
            <a:ext cx="1371600" cy="1375875"/>
            <a:chOff x="299013" y="1079125"/>
            <a:chExt cx="1371600" cy="1375875"/>
          </a:xfrm>
        </p:grpSpPr>
        <p:sp>
          <p:nvSpPr>
            <p:cNvPr id="431" name="Google Shape;431;p29"/>
            <p:cNvSpPr/>
            <p:nvPr/>
          </p:nvSpPr>
          <p:spPr>
            <a:xfrm>
              <a:off x="390513" y="1174900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9"/>
            <p:cNvSpPr/>
            <p:nvPr/>
          </p:nvSpPr>
          <p:spPr>
            <a:xfrm>
              <a:off x="299013" y="1079125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" name="Google Shape;433;p29"/>
            <p:cNvGrpSpPr/>
            <p:nvPr/>
          </p:nvGrpSpPr>
          <p:grpSpPr>
            <a:xfrm>
              <a:off x="396400" y="1384064"/>
              <a:ext cx="1085400" cy="635100"/>
              <a:chOff x="396400" y="1399225"/>
              <a:chExt cx="1085400" cy="635100"/>
            </a:xfrm>
          </p:grpSpPr>
          <p:sp>
            <p:nvSpPr>
              <p:cNvPr id="434" name="Google Shape;434;p29"/>
              <p:cNvSpPr/>
              <p:nvPr/>
            </p:nvSpPr>
            <p:spPr>
              <a:xfrm>
                <a:off x="396400" y="1399225"/>
                <a:ext cx="1085400" cy="635100"/>
              </a:xfrm>
              <a:prstGeom prst="roundRect">
                <a:avLst>
                  <a:gd name="adj" fmla="val 0"/>
                </a:avLst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5" name="Google Shape;435;p29"/>
              <p:cNvGrpSpPr/>
              <p:nvPr/>
            </p:nvGrpSpPr>
            <p:grpSpPr>
              <a:xfrm>
                <a:off x="712181" y="1506835"/>
                <a:ext cx="453838" cy="419880"/>
                <a:chOff x="733647" y="1423686"/>
                <a:chExt cx="453838" cy="419880"/>
              </a:xfrm>
            </p:grpSpPr>
            <p:sp>
              <p:nvSpPr>
                <p:cNvPr id="436" name="Google Shape;436;p29"/>
                <p:cNvSpPr/>
                <p:nvPr/>
              </p:nvSpPr>
              <p:spPr>
                <a:xfrm>
                  <a:off x="733647" y="1423686"/>
                  <a:ext cx="453838" cy="419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1" h="9055" extrusionOk="0">
                      <a:moveTo>
                        <a:pt x="4904" y="1"/>
                      </a:moveTo>
                      <a:cubicBezTo>
                        <a:pt x="4654" y="1"/>
                        <a:pt x="4401" y="21"/>
                        <a:pt x="4147" y="64"/>
                      </a:cubicBezTo>
                      <a:cubicBezTo>
                        <a:pt x="1659" y="479"/>
                        <a:pt x="1" y="2820"/>
                        <a:pt x="440" y="5284"/>
                      </a:cubicBezTo>
                      <a:cubicBezTo>
                        <a:pt x="811" y="7493"/>
                        <a:pt x="2733" y="9054"/>
                        <a:pt x="4902" y="9054"/>
                      </a:cubicBezTo>
                      <a:cubicBezTo>
                        <a:pt x="5152" y="9054"/>
                        <a:pt x="5405" y="9034"/>
                        <a:pt x="5659" y="8991"/>
                      </a:cubicBezTo>
                      <a:cubicBezTo>
                        <a:pt x="8122" y="8576"/>
                        <a:pt x="9781" y="6235"/>
                        <a:pt x="9366" y="3771"/>
                      </a:cubicBezTo>
                      <a:cubicBezTo>
                        <a:pt x="8994" y="1562"/>
                        <a:pt x="7073" y="1"/>
                        <a:pt x="49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29"/>
                <p:cNvSpPr/>
                <p:nvPr/>
              </p:nvSpPr>
              <p:spPr>
                <a:xfrm>
                  <a:off x="898875" y="1539755"/>
                  <a:ext cx="163003" cy="188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4074" extrusionOk="0">
                      <a:moveTo>
                        <a:pt x="1" y="0"/>
                      </a:moveTo>
                      <a:lnTo>
                        <a:pt x="1" y="4073"/>
                      </a:lnTo>
                      <a:lnTo>
                        <a:pt x="3513" y="202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8" name="Google Shape;438;p29"/>
            <p:cNvGrpSpPr/>
            <p:nvPr/>
          </p:nvGrpSpPr>
          <p:grpSpPr>
            <a:xfrm>
              <a:off x="396391" y="2141102"/>
              <a:ext cx="1085342" cy="96171"/>
              <a:chOff x="417899" y="2116530"/>
              <a:chExt cx="1085342" cy="96171"/>
            </a:xfrm>
          </p:grpSpPr>
          <p:sp>
            <p:nvSpPr>
              <p:cNvPr id="439" name="Google Shape;439;p29"/>
              <p:cNvSpPr/>
              <p:nvPr/>
            </p:nvSpPr>
            <p:spPr>
              <a:xfrm>
                <a:off x="417899" y="2116530"/>
                <a:ext cx="1085342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23391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22366" y="2074"/>
                    </a:lnTo>
                    <a:cubicBezTo>
                      <a:pt x="22927" y="2074"/>
                      <a:pt x="23391" y="1611"/>
                      <a:pt x="23391" y="1050"/>
                    </a:cubicBezTo>
                    <a:cubicBezTo>
                      <a:pt x="23391" y="464"/>
                      <a:pt x="22927" y="1"/>
                      <a:pt x="223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9"/>
              <p:cNvSpPr/>
              <p:nvPr/>
            </p:nvSpPr>
            <p:spPr>
              <a:xfrm>
                <a:off x="417899" y="2116530"/>
                <a:ext cx="555733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11976" y="2074"/>
                    </a:lnTo>
                    <a:lnTo>
                      <a:pt x="1197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41" name="Google Shape;441;p29"/>
            <p:cNvCxnSpPr/>
            <p:nvPr/>
          </p:nvCxnSpPr>
          <p:spPr>
            <a:xfrm>
              <a:off x="308975" y="1262125"/>
              <a:ext cx="1263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42" name="Google Shape;442;p29"/>
          <p:cNvGrpSpPr/>
          <p:nvPr/>
        </p:nvGrpSpPr>
        <p:grpSpPr>
          <a:xfrm>
            <a:off x="7450704" y="1174899"/>
            <a:ext cx="1646100" cy="1188900"/>
            <a:chOff x="7403363" y="1047512"/>
            <a:chExt cx="1646100" cy="1188900"/>
          </a:xfrm>
        </p:grpSpPr>
        <p:sp>
          <p:nvSpPr>
            <p:cNvPr id="443" name="Google Shape;443;p29"/>
            <p:cNvSpPr/>
            <p:nvPr/>
          </p:nvSpPr>
          <p:spPr>
            <a:xfrm>
              <a:off x="7494863" y="1139012"/>
              <a:ext cx="1554600" cy="1097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9"/>
            <p:cNvSpPr/>
            <p:nvPr/>
          </p:nvSpPr>
          <p:spPr>
            <a:xfrm>
              <a:off x="7403363" y="1047512"/>
              <a:ext cx="1554600" cy="10974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5" name="Google Shape;445;p29"/>
            <p:cNvCxnSpPr/>
            <p:nvPr/>
          </p:nvCxnSpPr>
          <p:spPr>
            <a:xfrm>
              <a:off x="7413325" y="1230512"/>
              <a:ext cx="1544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46" name="Google Shape;446;p29"/>
            <p:cNvSpPr/>
            <p:nvPr/>
          </p:nvSpPr>
          <p:spPr>
            <a:xfrm>
              <a:off x="7540474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9"/>
            <p:cNvSpPr/>
            <p:nvPr/>
          </p:nvSpPr>
          <p:spPr>
            <a:xfrm>
              <a:off x="8009987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9"/>
            <p:cNvSpPr/>
            <p:nvPr/>
          </p:nvSpPr>
          <p:spPr>
            <a:xfrm>
              <a:off x="8479499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9" name="Google Shape;449;p29"/>
            <p:cNvGrpSpPr/>
            <p:nvPr/>
          </p:nvGrpSpPr>
          <p:grpSpPr>
            <a:xfrm>
              <a:off x="7770652" y="1367593"/>
              <a:ext cx="820034" cy="187786"/>
              <a:chOff x="4005100" y="3437025"/>
              <a:chExt cx="535375" cy="122600"/>
            </a:xfrm>
          </p:grpSpPr>
          <p:sp>
            <p:nvSpPr>
              <p:cNvPr id="450" name="Google Shape;450;p29"/>
              <p:cNvSpPr/>
              <p:nvPr/>
            </p:nvSpPr>
            <p:spPr>
              <a:xfrm>
                <a:off x="4005100" y="3437025"/>
                <a:ext cx="535375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21415" h="1343" extrusionOk="0">
                    <a:moveTo>
                      <a:pt x="903" y="1"/>
                    </a:moveTo>
                    <a:cubicBezTo>
                      <a:pt x="1" y="1"/>
                      <a:pt x="1" y="1342"/>
                      <a:pt x="903" y="1342"/>
                    </a:cubicBezTo>
                    <a:lnTo>
                      <a:pt x="20488" y="1342"/>
                    </a:lnTo>
                    <a:cubicBezTo>
                      <a:pt x="21415" y="1342"/>
                      <a:pt x="21415" y="1"/>
                      <a:pt x="20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9"/>
              <p:cNvSpPr/>
              <p:nvPr/>
            </p:nvSpPr>
            <p:spPr>
              <a:xfrm>
                <a:off x="4064850" y="3525450"/>
                <a:ext cx="415275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16611" h="1367" extrusionOk="0">
                    <a:moveTo>
                      <a:pt x="928" y="0"/>
                    </a:moveTo>
                    <a:cubicBezTo>
                      <a:pt x="1" y="0"/>
                      <a:pt x="1" y="1366"/>
                      <a:pt x="928" y="1366"/>
                    </a:cubicBezTo>
                    <a:lnTo>
                      <a:pt x="15708" y="1366"/>
                    </a:lnTo>
                    <a:cubicBezTo>
                      <a:pt x="16610" y="1366"/>
                      <a:pt x="16610" y="0"/>
                      <a:pt x="157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2" name="Google Shape;452;p29"/>
          <p:cNvGrpSpPr/>
          <p:nvPr/>
        </p:nvGrpSpPr>
        <p:grpSpPr>
          <a:xfrm>
            <a:off x="7855413" y="2571747"/>
            <a:ext cx="836668" cy="1371596"/>
            <a:chOff x="2771692" y="3497697"/>
            <a:chExt cx="836668" cy="1371596"/>
          </a:xfrm>
        </p:grpSpPr>
        <p:sp>
          <p:nvSpPr>
            <p:cNvPr id="453" name="Google Shape;453;p29"/>
            <p:cNvSpPr/>
            <p:nvPr/>
          </p:nvSpPr>
          <p:spPr>
            <a:xfrm>
              <a:off x="2771692" y="3497697"/>
              <a:ext cx="836668" cy="1371596"/>
            </a:xfrm>
            <a:custGeom>
              <a:avLst/>
              <a:gdLst/>
              <a:ahLst/>
              <a:cxnLst/>
              <a:rect l="l" t="t" r="r" b="b"/>
              <a:pathLst>
                <a:path w="9513" h="15683" extrusionOk="0">
                  <a:moveTo>
                    <a:pt x="4757" y="0"/>
                  </a:moveTo>
                  <a:cubicBezTo>
                    <a:pt x="7391" y="0"/>
                    <a:pt x="9513" y="2122"/>
                    <a:pt x="9513" y="4756"/>
                  </a:cubicBezTo>
                  <a:lnTo>
                    <a:pt x="9513" y="11049"/>
                  </a:lnTo>
                  <a:cubicBezTo>
                    <a:pt x="9464" y="13634"/>
                    <a:pt x="7342" y="15683"/>
                    <a:pt x="4757" y="15683"/>
                  </a:cubicBezTo>
                  <a:cubicBezTo>
                    <a:pt x="2172" y="15683"/>
                    <a:pt x="74" y="13634"/>
                    <a:pt x="1" y="11049"/>
                  </a:cubicBezTo>
                  <a:lnTo>
                    <a:pt x="1" y="4756"/>
                  </a:lnTo>
                  <a:cubicBezTo>
                    <a:pt x="1" y="2122"/>
                    <a:pt x="2123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2771692" y="3497697"/>
              <a:ext cx="836668" cy="1371596"/>
            </a:xfrm>
            <a:custGeom>
              <a:avLst/>
              <a:gdLst/>
              <a:ahLst/>
              <a:cxnLst/>
              <a:rect l="l" t="t" r="r" b="b"/>
              <a:pathLst>
                <a:path w="9513" h="15683" extrusionOk="0">
                  <a:moveTo>
                    <a:pt x="4757" y="0"/>
                  </a:moveTo>
                  <a:cubicBezTo>
                    <a:pt x="7391" y="0"/>
                    <a:pt x="9513" y="2122"/>
                    <a:pt x="9513" y="4756"/>
                  </a:cubicBezTo>
                  <a:lnTo>
                    <a:pt x="9513" y="11049"/>
                  </a:lnTo>
                  <a:cubicBezTo>
                    <a:pt x="9464" y="13634"/>
                    <a:pt x="7342" y="15683"/>
                    <a:pt x="4757" y="15683"/>
                  </a:cubicBezTo>
                  <a:cubicBezTo>
                    <a:pt x="2172" y="15683"/>
                    <a:pt x="74" y="13634"/>
                    <a:pt x="1" y="11049"/>
                  </a:cubicBezTo>
                  <a:lnTo>
                    <a:pt x="1" y="4756"/>
                  </a:lnTo>
                  <a:cubicBezTo>
                    <a:pt x="1" y="2122"/>
                    <a:pt x="2123" y="0"/>
                    <a:pt x="4757" y="0"/>
                  </a:cubicBezTo>
                  <a:close/>
                  <a:moveTo>
                    <a:pt x="4903" y="390"/>
                  </a:moveTo>
                  <a:lnTo>
                    <a:pt x="4903" y="2293"/>
                  </a:lnTo>
                  <a:cubicBezTo>
                    <a:pt x="5391" y="2390"/>
                    <a:pt x="5732" y="2781"/>
                    <a:pt x="5732" y="3268"/>
                  </a:cubicBezTo>
                  <a:lnTo>
                    <a:pt x="5732" y="6000"/>
                  </a:lnTo>
                  <a:cubicBezTo>
                    <a:pt x="5732" y="6488"/>
                    <a:pt x="5391" y="6902"/>
                    <a:pt x="4903" y="6976"/>
                  </a:cubicBezTo>
                  <a:lnTo>
                    <a:pt x="4903" y="8268"/>
                  </a:lnTo>
                  <a:lnTo>
                    <a:pt x="5123" y="8268"/>
                  </a:lnTo>
                  <a:cubicBezTo>
                    <a:pt x="5854" y="8268"/>
                    <a:pt x="6562" y="8171"/>
                    <a:pt x="7269" y="7976"/>
                  </a:cubicBezTo>
                  <a:cubicBezTo>
                    <a:pt x="7928" y="7756"/>
                    <a:pt x="8537" y="7488"/>
                    <a:pt x="9123" y="7122"/>
                  </a:cubicBezTo>
                  <a:lnTo>
                    <a:pt x="9123" y="4756"/>
                  </a:lnTo>
                  <a:cubicBezTo>
                    <a:pt x="9098" y="2415"/>
                    <a:pt x="7245" y="488"/>
                    <a:pt x="4903" y="415"/>
                  </a:cubicBezTo>
                  <a:close/>
                  <a:moveTo>
                    <a:pt x="4611" y="2293"/>
                  </a:moveTo>
                  <a:lnTo>
                    <a:pt x="4611" y="415"/>
                  </a:lnTo>
                  <a:cubicBezTo>
                    <a:pt x="2269" y="488"/>
                    <a:pt x="416" y="2415"/>
                    <a:pt x="391" y="4756"/>
                  </a:cubicBezTo>
                  <a:lnTo>
                    <a:pt x="391" y="7122"/>
                  </a:lnTo>
                  <a:cubicBezTo>
                    <a:pt x="976" y="7463"/>
                    <a:pt x="1611" y="7756"/>
                    <a:pt x="2245" y="7951"/>
                  </a:cubicBezTo>
                  <a:cubicBezTo>
                    <a:pt x="2952" y="8146"/>
                    <a:pt x="3659" y="8268"/>
                    <a:pt x="4391" y="8244"/>
                  </a:cubicBezTo>
                  <a:lnTo>
                    <a:pt x="4611" y="8244"/>
                  </a:lnTo>
                  <a:lnTo>
                    <a:pt x="4611" y="6976"/>
                  </a:lnTo>
                  <a:cubicBezTo>
                    <a:pt x="4123" y="6902"/>
                    <a:pt x="3781" y="6488"/>
                    <a:pt x="3781" y="6000"/>
                  </a:cubicBezTo>
                  <a:lnTo>
                    <a:pt x="3781" y="3268"/>
                  </a:lnTo>
                  <a:cubicBezTo>
                    <a:pt x="3781" y="2781"/>
                    <a:pt x="4123" y="2390"/>
                    <a:pt x="4611" y="2293"/>
                  </a:cubicBezTo>
                  <a:close/>
                  <a:moveTo>
                    <a:pt x="5220" y="2781"/>
                  </a:moveTo>
                  <a:cubicBezTo>
                    <a:pt x="5098" y="2659"/>
                    <a:pt x="4928" y="2585"/>
                    <a:pt x="4757" y="2585"/>
                  </a:cubicBezTo>
                  <a:lnTo>
                    <a:pt x="4757" y="2585"/>
                  </a:lnTo>
                  <a:cubicBezTo>
                    <a:pt x="4391" y="2585"/>
                    <a:pt x="4074" y="2902"/>
                    <a:pt x="4074" y="3268"/>
                  </a:cubicBezTo>
                  <a:lnTo>
                    <a:pt x="4074" y="6000"/>
                  </a:lnTo>
                  <a:cubicBezTo>
                    <a:pt x="4074" y="6390"/>
                    <a:pt x="4391" y="6683"/>
                    <a:pt x="4757" y="6683"/>
                  </a:cubicBezTo>
                  <a:lnTo>
                    <a:pt x="4757" y="6683"/>
                  </a:lnTo>
                  <a:cubicBezTo>
                    <a:pt x="4928" y="6683"/>
                    <a:pt x="5098" y="6610"/>
                    <a:pt x="5220" y="6488"/>
                  </a:cubicBezTo>
                  <a:cubicBezTo>
                    <a:pt x="5367" y="6366"/>
                    <a:pt x="5440" y="6195"/>
                    <a:pt x="5440" y="6000"/>
                  </a:cubicBezTo>
                  <a:lnTo>
                    <a:pt x="5440" y="3268"/>
                  </a:lnTo>
                  <a:cubicBezTo>
                    <a:pt x="5440" y="3098"/>
                    <a:pt x="5367" y="2927"/>
                    <a:pt x="5220" y="2781"/>
                  </a:cubicBezTo>
                  <a:close/>
                  <a:moveTo>
                    <a:pt x="9123" y="7463"/>
                  </a:moveTo>
                  <a:cubicBezTo>
                    <a:pt x="8562" y="7805"/>
                    <a:pt x="7976" y="8073"/>
                    <a:pt x="7342" y="8244"/>
                  </a:cubicBezTo>
                  <a:cubicBezTo>
                    <a:pt x="6635" y="8463"/>
                    <a:pt x="5879" y="8561"/>
                    <a:pt x="5123" y="8561"/>
                  </a:cubicBezTo>
                  <a:lnTo>
                    <a:pt x="4391" y="8561"/>
                  </a:lnTo>
                  <a:cubicBezTo>
                    <a:pt x="2976" y="8561"/>
                    <a:pt x="1611" y="8195"/>
                    <a:pt x="391" y="7463"/>
                  </a:cubicBezTo>
                  <a:lnTo>
                    <a:pt x="391" y="11049"/>
                  </a:lnTo>
                  <a:cubicBezTo>
                    <a:pt x="464" y="13414"/>
                    <a:pt x="2391" y="15292"/>
                    <a:pt x="4757" y="15292"/>
                  </a:cubicBezTo>
                  <a:cubicBezTo>
                    <a:pt x="7123" y="15292"/>
                    <a:pt x="9049" y="13414"/>
                    <a:pt x="9123" y="110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3202911" y="3533904"/>
              <a:ext cx="371149" cy="686979"/>
            </a:xfrm>
            <a:custGeom>
              <a:avLst/>
              <a:gdLst/>
              <a:ahLst/>
              <a:cxnLst/>
              <a:rect l="l" t="t" r="r" b="b"/>
              <a:pathLst>
                <a:path w="4220" h="7855" extrusionOk="0">
                  <a:moveTo>
                    <a:pt x="537" y="2171"/>
                  </a:moveTo>
                  <a:cubicBezTo>
                    <a:pt x="732" y="2342"/>
                    <a:pt x="829" y="2586"/>
                    <a:pt x="829" y="2854"/>
                  </a:cubicBezTo>
                  <a:lnTo>
                    <a:pt x="829" y="5586"/>
                  </a:lnTo>
                  <a:cubicBezTo>
                    <a:pt x="829" y="6074"/>
                    <a:pt x="488" y="6488"/>
                    <a:pt x="0" y="6562"/>
                  </a:cubicBezTo>
                  <a:lnTo>
                    <a:pt x="0" y="7854"/>
                  </a:lnTo>
                  <a:lnTo>
                    <a:pt x="220" y="7854"/>
                  </a:lnTo>
                  <a:cubicBezTo>
                    <a:pt x="951" y="7854"/>
                    <a:pt x="1659" y="7757"/>
                    <a:pt x="2366" y="7562"/>
                  </a:cubicBezTo>
                  <a:cubicBezTo>
                    <a:pt x="3025" y="7342"/>
                    <a:pt x="3634" y="7074"/>
                    <a:pt x="4220" y="6708"/>
                  </a:cubicBezTo>
                  <a:lnTo>
                    <a:pt x="4220" y="4342"/>
                  </a:lnTo>
                  <a:cubicBezTo>
                    <a:pt x="4195" y="2001"/>
                    <a:pt x="2342" y="74"/>
                    <a:pt x="0" y="1"/>
                  </a:cubicBezTo>
                  <a:lnTo>
                    <a:pt x="0" y="1903"/>
                  </a:lnTo>
                  <a:cubicBezTo>
                    <a:pt x="220" y="1928"/>
                    <a:pt x="390" y="2025"/>
                    <a:pt x="537" y="217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3129912" y="3708819"/>
              <a:ext cx="120228" cy="373356"/>
            </a:xfrm>
            <a:custGeom>
              <a:avLst/>
              <a:gdLst/>
              <a:ahLst/>
              <a:cxnLst/>
              <a:rect l="l" t="t" r="r" b="b"/>
              <a:pathLst>
                <a:path w="1367" h="4269" extrusionOk="0">
                  <a:moveTo>
                    <a:pt x="1367" y="3586"/>
                  </a:moveTo>
                  <a:lnTo>
                    <a:pt x="1367" y="854"/>
                  </a:lnTo>
                  <a:cubicBezTo>
                    <a:pt x="1294" y="1"/>
                    <a:pt x="74" y="1"/>
                    <a:pt x="1" y="854"/>
                  </a:cubicBezTo>
                  <a:lnTo>
                    <a:pt x="1" y="3586"/>
                  </a:lnTo>
                  <a:cubicBezTo>
                    <a:pt x="1" y="3976"/>
                    <a:pt x="318" y="4269"/>
                    <a:pt x="684" y="4269"/>
                  </a:cubicBezTo>
                  <a:cubicBezTo>
                    <a:pt x="855" y="4269"/>
                    <a:pt x="1025" y="4196"/>
                    <a:pt x="1172" y="4074"/>
                  </a:cubicBezTo>
                  <a:cubicBezTo>
                    <a:pt x="1294" y="3952"/>
                    <a:pt x="1367" y="3781"/>
                    <a:pt x="1367" y="35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2806080" y="3533904"/>
              <a:ext cx="371149" cy="686979"/>
            </a:xfrm>
            <a:custGeom>
              <a:avLst/>
              <a:gdLst/>
              <a:ahLst/>
              <a:cxnLst/>
              <a:rect l="l" t="t" r="r" b="b"/>
              <a:pathLst>
                <a:path w="4220" h="7855" extrusionOk="0">
                  <a:moveTo>
                    <a:pt x="3390" y="5586"/>
                  </a:moveTo>
                  <a:lnTo>
                    <a:pt x="3390" y="2854"/>
                  </a:lnTo>
                  <a:cubicBezTo>
                    <a:pt x="3390" y="2367"/>
                    <a:pt x="3756" y="1976"/>
                    <a:pt x="4220" y="1903"/>
                  </a:cubicBezTo>
                  <a:lnTo>
                    <a:pt x="4220" y="1"/>
                  </a:lnTo>
                  <a:cubicBezTo>
                    <a:pt x="1878" y="74"/>
                    <a:pt x="25" y="2001"/>
                    <a:pt x="0" y="4342"/>
                  </a:cubicBezTo>
                  <a:lnTo>
                    <a:pt x="0" y="6708"/>
                  </a:lnTo>
                  <a:cubicBezTo>
                    <a:pt x="585" y="7049"/>
                    <a:pt x="1220" y="7342"/>
                    <a:pt x="1854" y="7537"/>
                  </a:cubicBezTo>
                  <a:cubicBezTo>
                    <a:pt x="2561" y="7732"/>
                    <a:pt x="3268" y="7854"/>
                    <a:pt x="4000" y="7830"/>
                  </a:cubicBezTo>
                  <a:lnTo>
                    <a:pt x="4220" y="7830"/>
                  </a:lnTo>
                  <a:lnTo>
                    <a:pt x="4220" y="6562"/>
                  </a:lnTo>
                  <a:cubicBezTo>
                    <a:pt x="3732" y="6488"/>
                    <a:pt x="3390" y="6074"/>
                    <a:pt x="3390" y="55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9"/>
            <p:cNvSpPr/>
            <p:nvPr/>
          </p:nvSpPr>
          <p:spPr>
            <a:xfrm>
              <a:off x="2806080" y="4150392"/>
              <a:ext cx="767979" cy="684792"/>
            </a:xfrm>
            <a:custGeom>
              <a:avLst/>
              <a:gdLst/>
              <a:ahLst/>
              <a:cxnLst/>
              <a:rect l="l" t="t" r="r" b="b"/>
              <a:pathLst>
                <a:path w="8732" h="7830" extrusionOk="0">
                  <a:moveTo>
                    <a:pt x="6976" y="781"/>
                  </a:moveTo>
                  <a:cubicBezTo>
                    <a:pt x="6244" y="1000"/>
                    <a:pt x="5488" y="1098"/>
                    <a:pt x="4732" y="1098"/>
                  </a:cubicBezTo>
                  <a:lnTo>
                    <a:pt x="4000" y="1098"/>
                  </a:lnTo>
                  <a:cubicBezTo>
                    <a:pt x="2585" y="1098"/>
                    <a:pt x="1220" y="732"/>
                    <a:pt x="0" y="0"/>
                  </a:cubicBezTo>
                  <a:lnTo>
                    <a:pt x="0" y="3586"/>
                  </a:lnTo>
                  <a:cubicBezTo>
                    <a:pt x="73" y="5951"/>
                    <a:pt x="2000" y="7829"/>
                    <a:pt x="4366" y="7829"/>
                  </a:cubicBezTo>
                  <a:cubicBezTo>
                    <a:pt x="6732" y="7829"/>
                    <a:pt x="8658" y="5951"/>
                    <a:pt x="8732" y="3586"/>
                  </a:cubicBezTo>
                  <a:lnTo>
                    <a:pt x="8732" y="0"/>
                  </a:lnTo>
                  <a:cubicBezTo>
                    <a:pt x="8171" y="342"/>
                    <a:pt x="7585" y="610"/>
                    <a:pt x="6976" y="7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9"/>
            <p:cNvSpPr/>
            <p:nvPr/>
          </p:nvSpPr>
          <p:spPr>
            <a:xfrm>
              <a:off x="3505371" y="4248519"/>
              <a:ext cx="34388" cy="266658"/>
            </a:xfrm>
            <a:custGeom>
              <a:avLst/>
              <a:gdLst/>
              <a:ahLst/>
              <a:cxnLst/>
              <a:rect l="l" t="t" r="r" b="b"/>
              <a:pathLst>
                <a:path w="391" h="3049" extrusionOk="0">
                  <a:moveTo>
                    <a:pt x="0" y="195"/>
                  </a:moveTo>
                  <a:cubicBezTo>
                    <a:pt x="0" y="98"/>
                    <a:pt x="98" y="0"/>
                    <a:pt x="195" y="0"/>
                  </a:cubicBezTo>
                  <a:cubicBezTo>
                    <a:pt x="317" y="0"/>
                    <a:pt x="390" y="98"/>
                    <a:pt x="390" y="195"/>
                  </a:cubicBezTo>
                  <a:lnTo>
                    <a:pt x="390" y="1927"/>
                  </a:lnTo>
                  <a:cubicBezTo>
                    <a:pt x="390" y="2025"/>
                    <a:pt x="317" y="2122"/>
                    <a:pt x="195" y="2122"/>
                  </a:cubicBezTo>
                  <a:cubicBezTo>
                    <a:pt x="98" y="2122"/>
                    <a:pt x="0" y="2025"/>
                    <a:pt x="0" y="1927"/>
                  </a:cubicBezTo>
                  <a:close/>
                  <a:moveTo>
                    <a:pt x="0" y="2537"/>
                  </a:moveTo>
                  <a:cubicBezTo>
                    <a:pt x="0" y="2439"/>
                    <a:pt x="98" y="2342"/>
                    <a:pt x="195" y="2342"/>
                  </a:cubicBezTo>
                  <a:cubicBezTo>
                    <a:pt x="317" y="2342"/>
                    <a:pt x="390" y="2439"/>
                    <a:pt x="390" y="2537"/>
                  </a:cubicBezTo>
                  <a:lnTo>
                    <a:pt x="390" y="2854"/>
                  </a:lnTo>
                  <a:cubicBezTo>
                    <a:pt x="390" y="2951"/>
                    <a:pt x="317" y="3049"/>
                    <a:pt x="195" y="3049"/>
                  </a:cubicBezTo>
                  <a:cubicBezTo>
                    <a:pt x="73" y="3049"/>
                    <a:pt x="0" y="2951"/>
                    <a:pt x="0" y="28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3202911" y="3533904"/>
              <a:ext cx="371149" cy="633630"/>
            </a:xfrm>
            <a:custGeom>
              <a:avLst/>
              <a:gdLst/>
              <a:ahLst/>
              <a:cxnLst/>
              <a:rect l="l" t="t" r="r" b="b"/>
              <a:pathLst>
                <a:path w="4220" h="7245" extrusionOk="0">
                  <a:moveTo>
                    <a:pt x="3610" y="4635"/>
                  </a:moveTo>
                  <a:lnTo>
                    <a:pt x="3610" y="7001"/>
                  </a:lnTo>
                  <a:cubicBezTo>
                    <a:pt x="3464" y="7098"/>
                    <a:pt x="3317" y="7171"/>
                    <a:pt x="3171" y="7244"/>
                  </a:cubicBezTo>
                  <a:cubicBezTo>
                    <a:pt x="3537" y="7098"/>
                    <a:pt x="3878" y="6903"/>
                    <a:pt x="4220" y="6708"/>
                  </a:cubicBezTo>
                  <a:lnTo>
                    <a:pt x="4220" y="4342"/>
                  </a:lnTo>
                  <a:cubicBezTo>
                    <a:pt x="4195" y="2001"/>
                    <a:pt x="2342" y="74"/>
                    <a:pt x="0" y="1"/>
                  </a:cubicBezTo>
                  <a:lnTo>
                    <a:pt x="0" y="342"/>
                  </a:lnTo>
                  <a:cubicBezTo>
                    <a:pt x="2073" y="732"/>
                    <a:pt x="3586" y="2537"/>
                    <a:pt x="3610" y="463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3329471" y="4150392"/>
              <a:ext cx="246788" cy="667738"/>
            </a:xfrm>
            <a:custGeom>
              <a:avLst/>
              <a:gdLst/>
              <a:ahLst/>
              <a:cxnLst/>
              <a:rect l="l" t="t" r="r" b="b"/>
              <a:pathLst>
                <a:path w="2806" h="7635" extrusionOk="0">
                  <a:moveTo>
                    <a:pt x="2781" y="0"/>
                  </a:moveTo>
                  <a:cubicBezTo>
                    <a:pt x="2586" y="122"/>
                    <a:pt x="2366" y="244"/>
                    <a:pt x="2171" y="342"/>
                  </a:cubicBezTo>
                  <a:lnTo>
                    <a:pt x="2171" y="1122"/>
                  </a:lnTo>
                  <a:lnTo>
                    <a:pt x="2195" y="1122"/>
                  </a:lnTo>
                  <a:cubicBezTo>
                    <a:pt x="2317" y="1122"/>
                    <a:pt x="2390" y="1220"/>
                    <a:pt x="2390" y="1317"/>
                  </a:cubicBezTo>
                  <a:lnTo>
                    <a:pt x="2390" y="3049"/>
                  </a:lnTo>
                  <a:cubicBezTo>
                    <a:pt x="2390" y="3147"/>
                    <a:pt x="2317" y="3244"/>
                    <a:pt x="2195" y="3244"/>
                  </a:cubicBezTo>
                  <a:lnTo>
                    <a:pt x="2171" y="3244"/>
                  </a:lnTo>
                  <a:lnTo>
                    <a:pt x="2171" y="3464"/>
                  </a:lnTo>
                  <a:lnTo>
                    <a:pt x="2195" y="3464"/>
                  </a:lnTo>
                  <a:cubicBezTo>
                    <a:pt x="2317" y="3464"/>
                    <a:pt x="2390" y="3561"/>
                    <a:pt x="2390" y="3683"/>
                  </a:cubicBezTo>
                  <a:lnTo>
                    <a:pt x="2390" y="3976"/>
                  </a:lnTo>
                  <a:cubicBezTo>
                    <a:pt x="2390" y="4098"/>
                    <a:pt x="2317" y="4171"/>
                    <a:pt x="2195" y="4171"/>
                  </a:cubicBezTo>
                  <a:lnTo>
                    <a:pt x="2171" y="4171"/>
                  </a:lnTo>
                  <a:cubicBezTo>
                    <a:pt x="2049" y="5610"/>
                    <a:pt x="1244" y="6903"/>
                    <a:pt x="0" y="7634"/>
                  </a:cubicBezTo>
                  <a:cubicBezTo>
                    <a:pt x="1683" y="6976"/>
                    <a:pt x="2781" y="5366"/>
                    <a:pt x="2805" y="3586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3138531" y="3728060"/>
              <a:ext cx="111609" cy="373356"/>
            </a:xfrm>
            <a:custGeom>
              <a:avLst/>
              <a:gdLst/>
              <a:ahLst/>
              <a:cxnLst/>
              <a:rect l="l" t="t" r="r" b="b"/>
              <a:pathLst>
                <a:path w="1269" h="4269" extrusionOk="0">
                  <a:moveTo>
                    <a:pt x="879" y="317"/>
                  </a:moveTo>
                  <a:lnTo>
                    <a:pt x="879" y="3049"/>
                  </a:lnTo>
                  <a:cubicBezTo>
                    <a:pt x="879" y="3439"/>
                    <a:pt x="586" y="3732"/>
                    <a:pt x="220" y="3732"/>
                  </a:cubicBezTo>
                  <a:cubicBezTo>
                    <a:pt x="147" y="3732"/>
                    <a:pt x="74" y="3732"/>
                    <a:pt x="1" y="3707"/>
                  </a:cubicBezTo>
                  <a:cubicBezTo>
                    <a:pt x="25" y="3756"/>
                    <a:pt x="74" y="3805"/>
                    <a:pt x="123" y="3854"/>
                  </a:cubicBezTo>
                  <a:cubicBezTo>
                    <a:pt x="537" y="4268"/>
                    <a:pt x="1244" y="3976"/>
                    <a:pt x="1269" y="3366"/>
                  </a:cubicBezTo>
                  <a:lnTo>
                    <a:pt x="1269" y="634"/>
                  </a:lnTo>
                  <a:cubicBezTo>
                    <a:pt x="1269" y="464"/>
                    <a:pt x="1196" y="293"/>
                    <a:pt x="1074" y="147"/>
                  </a:cubicBezTo>
                  <a:cubicBezTo>
                    <a:pt x="976" y="73"/>
                    <a:pt x="903" y="25"/>
                    <a:pt x="805" y="0"/>
                  </a:cubicBezTo>
                  <a:cubicBezTo>
                    <a:pt x="854" y="98"/>
                    <a:pt x="879" y="195"/>
                    <a:pt x="879" y="31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" name="Google Shape;535;p32"/>
          <p:cNvGrpSpPr/>
          <p:nvPr/>
        </p:nvGrpSpPr>
        <p:grpSpPr>
          <a:xfrm>
            <a:off x="715100" y="274199"/>
            <a:ext cx="1920300" cy="1918875"/>
            <a:chOff x="715100" y="274199"/>
            <a:chExt cx="1920300" cy="1918875"/>
          </a:xfrm>
        </p:grpSpPr>
        <p:sp>
          <p:nvSpPr>
            <p:cNvPr id="536" name="Google Shape;536;p32"/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7" name="Google Shape;537;p32"/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38" name="Google Shape;538;p32"/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39" name="Google Shape;539;p32"/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540" name="Google Shape;540;p32"/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541" name="Google Shape;541;p3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2" name="Google Shape;542;p3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543" name="Google Shape;543;p32"/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44" name="Google Shape;544;p32"/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45" name="Google Shape;545;p32"/>
          <p:cNvSpPr txBox="1">
            <a:spLocks noGrp="1"/>
          </p:cNvSpPr>
          <p:nvPr>
            <p:ph type="title" idx="2"/>
          </p:nvPr>
        </p:nvSpPr>
        <p:spPr>
          <a:xfrm>
            <a:off x="947549" y="679350"/>
            <a:ext cx="1442479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46" name="Google Shape;546;p32"/>
          <p:cNvSpPr txBox="1">
            <a:spLocks noGrp="1"/>
          </p:cNvSpPr>
          <p:nvPr>
            <p:ph type="title"/>
          </p:nvPr>
        </p:nvSpPr>
        <p:spPr>
          <a:xfrm>
            <a:off x="1605849" y="2114550"/>
            <a:ext cx="5709351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PROGETTO</a:t>
            </a:r>
            <a:endParaRPr dirty="0"/>
          </a:p>
        </p:txBody>
      </p:sp>
      <p:grpSp>
        <p:nvGrpSpPr>
          <p:cNvPr id="547" name="Google Shape;547;p32"/>
          <p:cNvGrpSpPr/>
          <p:nvPr/>
        </p:nvGrpSpPr>
        <p:grpSpPr>
          <a:xfrm>
            <a:off x="1828840" y="3406196"/>
            <a:ext cx="5577850" cy="1463100"/>
            <a:chOff x="1828840" y="3371688"/>
            <a:chExt cx="5577850" cy="1463100"/>
          </a:xfrm>
        </p:grpSpPr>
        <p:sp>
          <p:nvSpPr>
            <p:cNvPr id="548" name="Google Shape;548;p32"/>
            <p:cNvSpPr/>
            <p:nvPr/>
          </p:nvSpPr>
          <p:spPr>
            <a:xfrm>
              <a:off x="1920290" y="34631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1828840" y="33716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50" name="Google Shape;550;p32"/>
            <p:cNvCxnSpPr/>
            <p:nvPr/>
          </p:nvCxnSpPr>
          <p:spPr>
            <a:xfrm>
              <a:off x="1828840" y="3554706"/>
              <a:ext cx="5484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51" name="Google Shape;551;p32"/>
          <p:cNvSpPr txBox="1">
            <a:spLocks noGrp="1"/>
          </p:cNvSpPr>
          <p:nvPr>
            <p:ph type="subTitle" idx="1"/>
          </p:nvPr>
        </p:nvSpPr>
        <p:spPr>
          <a:xfrm>
            <a:off x="2285290" y="4033504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Approfondimento</a:t>
            </a:r>
            <a:r>
              <a:rPr lang="en" dirty="0"/>
              <a:t> </a:t>
            </a:r>
            <a:r>
              <a:rPr lang="en" dirty="0" err="1"/>
              <a:t>sul</a:t>
            </a:r>
            <a:r>
              <a:rPr lang="en" dirty="0"/>
              <a:t> </a:t>
            </a:r>
            <a:r>
              <a:rPr lang="en" dirty="0" err="1"/>
              <a:t>codice</a:t>
            </a:r>
            <a:r>
              <a:rPr lang="en" dirty="0"/>
              <a:t> e </a:t>
            </a:r>
            <a:r>
              <a:rPr lang="en" dirty="0" err="1"/>
              <a:t>cosa</a:t>
            </a:r>
            <a:r>
              <a:rPr lang="en" dirty="0"/>
              <a:t> fa il </a:t>
            </a:r>
            <a:r>
              <a:rPr lang="en" dirty="0" err="1"/>
              <a:t>comunicatore</a:t>
            </a:r>
            <a:endParaRPr dirty="0"/>
          </a:p>
        </p:txBody>
      </p:sp>
      <p:grpSp>
        <p:nvGrpSpPr>
          <p:cNvPr id="552" name="Google Shape;552;p32"/>
          <p:cNvGrpSpPr/>
          <p:nvPr/>
        </p:nvGrpSpPr>
        <p:grpSpPr>
          <a:xfrm>
            <a:off x="463651" y="4105603"/>
            <a:ext cx="502899" cy="502899"/>
            <a:chOff x="858700" y="1967475"/>
            <a:chExt cx="605100" cy="605100"/>
          </a:xfrm>
        </p:grpSpPr>
        <p:sp>
          <p:nvSpPr>
            <p:cNvPr id="553" name="Google Shape;553;p32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5" name="Google Shape;555;p32"/>
          <p:cNvSpPr/>
          <p:nvPr/>
        </p:nvSpPr>
        <p:spPr>
          <a:xfrm>
            <a:off x="3828458" y="1721467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32"/>
          <p:cNvSpPr/>
          <p:nvPr/>
        </p:nvSpPr>
        <p:spPr>
          <a:xfrm>
            <a:off x="3042489" y="14173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32"/>
          <p:cNvGrpSpPr/>
          <p:nvPr/>
        </p:nvGrpSpPr>
        <p:grpSpPr>
          <a:xfrm>
            <a:off x="463700" y="3419800"/>
            <a:ext cx="502800" cy="502800"/>
            <a:chOff x="1627550" y="2017350"/>
            <a:chExt cx="502800" cy="502800"/>
          </a:xfrm>
        </p:grpSpPr>
        <p:sp>
          <p:nvSpPr>
            <p:cNvPr id="559" name="Google Shape;559;p32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077;p48">
            <a:extLst>
              <a:ext uri="{FF2B5EF4-FFF2-40B4-BE49-F238E27FC236}">
                <a16:creationId xmlns:a16="http://schemas.microsoft.com/office/drawing/2014/main" id="{A78EBD19-B5A1-2E0A-6613-B532C921AD8F}"/>
              </a:ext>
            </a:extLst>
          </p:cNvPr>
          <p:cNvGrpSpPr/>
          <p:nvPr/>
        </p:nvGrpSpPr>
        <p:grpSpPr>
          <a:xfrm>
            <a:off x="7428649" y="1803762"/>
            <a:ext cx="1371600" cy="1375875"/>
            <a:chOff x="299013" y="1079125"/>
            <a:chExt cx="1371600" cy="1375875"/>
          </a:xfrm>
        </p:grpSpPr>
        <p:sp>
          <p:nvSpPr>
            <p:cNvPr id="15" name="Google Shape;1078;p48">
              <a:extLst>
                <a:ext uri="{FF2B5EF4-FFF2-40B4-BE49-F238E27FC236}">
                  <a16:creationId xmlns:a16="http://schemas.microsoft.com/office/drawing/2014/main" id="{2CB369FE-7A82-F61F-BB0C-7A149125F198}"/>
                </a:ext>
              </a:extLst>
            </p:cNvPr>
            <p:cNvSpPr/>
            <p:nvPr/>
          </p:nvSpPr>
          <p:spPr>
            <a:xfrm>
              <a:off x="390513" y="1174900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9;p48">
              <a:extLst>
                <a:ext uri="{FF2B5EF4-FFF2-40B4-BE49-F238E27FC236}">
                  <a16:creationId xmlns:a16="http://schemas.microsoft.com/office/drawing/2014/main" id="{A0E41DCA-4B2A-0D8F-96E2-C0DD74757BB1}"/>
                </a:ext>
              </a:extLst>
            </p:cNvPr>
            <p:cNvSpPr/>
            <p:nvPr/>
          </p:nvSpPr>
          <p:spPr>
            <a:xfrm>
              <a:off x="299013" y="1079125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1080;p48">
              <a:extLst>
                <a:ext uri="{FF2B5EF4-FFF2-40B4-BE49-F238E27FC236}">
                  <a16:creationId xmlns:a16="http://schemas.microsoft.com/office/drawing/2014/main" id="{4C1A1B71-B462-BD26-620B-C30390ACB7BF}"/>
                </a:ext>
              </a:extLst>
            </p:cNvPr>
            <p:cNvGrpSpPr/>
            <p:nvPr/>
          </p:nvGrpSpPr>
          <p:grpSpPr>
            <a:xfrm>
              <a:off x="396400" y="1384064"/>
              <a:ext cx="1085400" cy="635100"/>
              <a:chOff x="396400" y="1399225"/>
              <a:chExt cx="1085400" cy="635100"/>
            </a:xfrm>
          </p:grpSpPr>
          <p:sp>
            <p:nvSpPr>
              <p:cNvPr id="22" name="Google Shape;1081;p48">
                <a:extLst>
                  <a:ext uri="{FF2B5EF4-FFF2-40B4-BE49-F238E27FC236}">
                    <a16:creationId xmlns:a16="http://schemas.microsoft.com/office/drawing/2014/main" id="{91DC2AA7-B6B0-7686-E129-1613FFD9D798}"/>
                  </a:ext>
                </a:extLst>
              </p:cNvPr>
              <p:cNvSpPr/>
              <p:nvPr/>
            </p:nvSpPr>
            <p:spPr>
              <a:xfrm>
                <a:off x="396400" y="1399225"/>
                <a:ext cx="1085400" cy="635100"/>
              </a:xfrm>
              <a:prstGeom prst="roundRect">
                <a:avLst>
                  <a:gd name="adj" fmla="val 0"/>
                </a:avLst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" name="Google Shape;1082;p48">
                <a:extLst>
                  <a:ext uri="{FF2B5EF4-FFF2-40B4-BE49-F238E27FC236}">
                    <a16:creationId xmlns:a16="http://schemas.microsoft.com/office/drawing/2014/main" id="{88522374-3FE3-2BD1-FF82-20BDEDCAF383}"/>
                  </a:ext>
                </a:extLst>
              </p:cNvPr>
              <p:cNvGrpSpPr/>
              <p:nvPr/>
            </p:nvGrpSpPr>
            <p:grpSpPr>
              <a:xfrm>
                <a:off x="712181" y="1506835"/>
                <a:ext cx="453838" cy="419880"/>
                <a:chOff x="733647" y="1423686"/>
                <a:chExt cx="453838" cy="419880"/>
              </a:xfrm>
            </p:grpSpPr>
            <p:sp>
              <p:nvSpPr>
                <p:cNvPr id="24" name="Google Shape;1083;p48">
                  <a:extLst>
                    <a:ext uri="{FF2B5EF4-FFF2-40B4-BE49-F238E27FC236}">
                      <a16:creationId xmlns:a16="http://schemas.microsoft.com/office/drawing/2014/main" id="{DB58CA95-5A9E-9CE0-3966-7C99D8B27249}"/>
                    </a:ext>
                  </a:extLst>
                </p:cNvPr>
                <p:cNvSpPr/>
                <p:nvPr/>
              </p:nvSpPr>
              <p:spPr>
                <a:xfrm>
                  <a:off x="733647" y="1423686"/>
                  <a:ext cx="453838" cy="419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1" h="9055" extrusionOk="0">
                      <a:moveTo>
                        <a:pt x="4904" y="1"/>
                      </a:moveTo>
                      <a:cubicBezTo>
                        <a:pt x="4654" y="1"/>
                        <a:pt x="4401" y="21"/>
                        <a:pt x="4147" y="64"/>
                      </a:cubicBezTo>
                      <a:cubicBezTo>
                        <a:pt x="1659" y="479"/>
                        <a:pt x="1" y="2820"/>
                        <a:pt x="440" y="5284"/>
                      </a:cubicBezTo>
                      <a:cubicBezTo>
                        <a:pt x="811" y="7493"/>
                        <a:pt x="2733" y="9054"/>
                        <a:pt x="4902" y="9054"/>
                      </a:cubicBezTo>
                      <a:cubicBezTo>
                        <a:pt x="5152" y="9054"/>
                        <a:pt x="5405" y="9034"/>
                        <a:pt x="5659" y="8991"/>
                      </a:cubicBezTo>
                      <a:cubicBezTo>
                        <a:pt x="8122" y="8576"/>
                        <a:pt x="9781" y="6235"/>
                        <a:pt x="9366" y="3771"/>
                      </a:cubicBezTo>
                      <a:cubicBezTo>
                        <a:pt x="8994" y="1562"/>
                        <a:pt x="7073" y="1"/>
                        <a:pt x="49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1084;p48">
                  <a:extLst>
                    <a:ext uri="{FF2B5EF4-FFF2-40B4-BE49-F238E27FC236}">
                      <a16:creationId xmlns:a16="http://schemas.microsoft.com/office/drawing/2014/main" id="{0C49E4CA-8C87-CE2C-CBB6-761ECC36C6D6}"/>
                    </a:ext>
                  </a:extLst>
                </p:cNvPr>
                <p:cNvSpPr/>
                <p:nvPr/>
              </p:nvSpPr>
              <p:spPr>
                <a:xfrm>
                  <a:off x="898875" y="1539755"/>
                  <a:ext cx="163003" cy="188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4074" extrusionOk="0">
                      <a:moveTo>
                        <a:pt x="1" y="0"/>
                      </a:moveTo>
                      <a:lnTo>
                        <a:pt x="1" y="4073"/>
                      </a:lnTo>
                      <a:lnTo>
                        <a:pt x="3513" y="202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" name="Google Shape;1085;p48">
              <a:extLst>
                <a:ext uri="{FF2B5EF4-FFF2-40B4-BE49-F238E27FC236}">
                  <a16:creationId xmlns:a16="http://schemas.microsoft.com/office/drawing/2014/main" id="{753A8CAA-BA6A-AAE7-92D5-C18AD4D70BBF}"/>
                </a:ext>
              </a:extLst>
            </p:cNvPr>
            <p:cNvGrpSpPr/>
            <p:nvPr/>
          </p:nvGrpSpPr>
          <p:grpSpPr>
            <a:xfrm>
              <a:off x="396391" y="2141102"/>
              <a:ext cx="1085342" cy="96171"/>
              <a:chOff x="417899" y="2116530"/>
              <a:chExt cx="1085342" cy="96171"/>
            </a:xfrm>
          </p:grpSpPr>
          <p:sp>
            <p:nvSpPr>
              <p:cNvPr id="20" name="Google Shape;1086;p48">
                <a:extLst>
                  <a:ext uri="{FF2B5EF4-FFF2-40B4-BE49-F238E27FC236}">
                    <a16:creationId xmlns:a16="http://schemas.microsoft.com/office/drawing/2014/main" id="{68A3ACE7-5F83-7BFA-83BA-393D4F71E35A}"/>
                  </a:ext>
                </a:extLst>
              </p:cNvPr>
              <p:cNvSpPr/>
              <p:nvPr/>
            </p:nvSpPr>
            <p:spPr>
              <a:xfrm>
                <a:off x="417899" y="2116530"/>
                <a:ext cx="1085342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23391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22366" y="2074"/>
                    </a:lnTo>
                    <a:cubicBezTo>
                      <a:pt x="22927" y="2074"/>
                      <a:pt x="23391" y="1611"/>
                      <a:pt x="23391" y="1050"/>
                    </a:cubicBezTo>
                    <a:cubicBezTo>
                      <a:pt x="23391" y="464"/>
                      <a:pt x="22927" y="1"/>
                      <a:pt x="223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087;p48">
                <a:extLst>
                  <a:ext uri="{FF2B5EF4-FFF2-40B4-BE49-F238E27FC236}">
                    <a16:creationId xmlns:a16="http://schemas.microsoft.com/office/drawing/2014/main" id="{8E8F6279-02DD-1264-C3A8-64F044197709}"/>
                  </a:ext>
                </a:extLst>
              </p:cNvPr>
              <p:cNvSpPr/>
              <p:nvPr/>
            </p:nvSpPr>
            <p:spPr>
              <a:xfrm>
                <a:off x="417899" y="2116530"/>
                <a:ext cx="555733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11976" y="2074"/>
                    </a:lnTo>
                    <a:lnTo>
                      <a:pt x="1197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9" name="Google Shape;1088;p48">
              <a:extLst>
                <a:ext uri="{FF2B5EF4-FFF2-40B4-BE49-F238E27FC236}">
                  <a16:creationId xmlns:a16="http://schemas.microsoft.com/office/drawing/2014/main" id="{F9227AFB-5317-50E5-838A-BBF4CC971700}"/>
                </a:ext>
              </a:extLst>
            </p:cNvPr>
            <p:cNvCxnSpPr/>
            <p:nvPr/>
          </p:nvCxnSpPr>
          <p:spPr>
            <a:xfrm>
              <a:off x="308975" y="1262125"/>
              <a:ext cx="1263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6" name="Google Shape;1117;p49">
            <a:extLst>
              <a:ext uri="{FF2B5EF4-FFF2-40B4-BE49-F238E27FC236}">
                <a16:creationId xmlns:a16="http://schemas.microsoft.com/office/drawing/2014/main" id="{CC5086D5-3CA0-BAAB-CEA1-2960DA4E8BB5}"/>
              </a:ext>
            </a:extLst>
          </p:cNvPr>
          <p:cNvGrpSpPr/>
          <p:nvPr/>
        </p:nvGrpSpPr>
        <p:grpSpPr>
          <a:xfrm>
            <a:off x="5225972" y="274199"/>
            <a:ext cx="836668" cy="1371596"/>
            <a:chOff x="2771692" y="3497697"/>
            <a:chExt cx="836668" cy="1371596"/>
          </a:xfrm>
        </p:grpSpPr>
        <p:sp>
          <p:nvSpPr>
            <p:cNvPr id="27" name="Google Shape;1118;p49">
              <a:extLst>
                <a:ext uri="{FF2B5EF4-FFF2-40B4-BE49-F238E27FC236}">
                  <a16:creationId xmlns:a16="http://schemas.microsoft.com/office/drawing/2014/main" id="{DC8D7ADE-56F0-DC45-3A1D-9F8D20642024}"/>
                </a:ext>
              </a:extLst>
            </p:cNvPr>
            <p:cNvSpPr/>
            <p:nvPr/>
          </p:nvSpPr>
          <p:spPr>
            <a:xfrm>
              <a:off x="2771692" y="3497697"/>
              <a:ext cx="836668" cy="1371596"/>
            </a:xfrm>
            <a:custGeom>
              <a:avLst/>
              <a:gdLst/>
              <a:ahLst/>
              <a:cxnLst/>
              <a:rect l="l" t="t" r="r" b="b"/>
              <a:pathLst>
                <a:path w="9513" h="15683" extrusionOk="0">
                  <a:moveTo>
                    <a:pt x="4757" y="0"/>
                  </a:moveTo>
                  <a:cubicBezTo>
                    <a:pt x="7391" y="0"/>
                    <a:pt x="9513" y="2122"/>
                    <a:pt x="9513" y="4756"/>
                  </a:cubicBezTo>
                  <a:lnTo>
                    <a:pt x="9513" y="11049"/>
                  </a:lnTo>
                  <a:cubicBezTo>
                    <a:pt x="9464" y="13634"/>
                    <a:pt x="7342" y="15683"/>
                    <a:pt x="4757" y="15683"/>
                  </a:cubicBezTo>
                  <a:cubicBezTo>
                    <a:pt x="2172" y="15683"/>
                    <a:pt x="74" y="13634"/>
                    <a:pt x="1" y="11049"/>
                  </a:cubicBezTo>
                  <a:lnTo>
                    <a:pt x="1" y="4756"/>
                  </a:lnTo>
                  <a:cubicBezTo>
                    <a:pt x="1" y="2122"/>
                    <a:pt x="2123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19;p49">
              <a:extLst>
                <a:ext uri="{FF2B5EF4-FFF2-40B4-BE49-F238E27FC236}">
                  <a16:creationId xmlns:a16="http://schemas.microsoft.com/office/drawing/2014/main" id="{BDC6973F-ECA6-1E08-A820-1BE1F0B60892}"/>
                </a:ext>
              </a:extLst>
            </p:cNvPr>
            <p:cNvSpPr/>
            <p:nvPr/>
          </p:nvSpPr>
          <p:spPr>
            <a:xfrm>
              <a:off x="2771692" y="3497697"/>
              <a:ext cx="836668" cy="1371596"/>
            </a:xfrm>
            <a:custGeom>
              <a:avLst/>
              <a:gdLst/>
              <a:ahLst/>
              <a:cxnLst/>
              <a:rect l="l" t="t" r="r" b="b"/>
              <a:pathLst>
                <a:path w="9513" h="15683" extrusionOk="0">
                  <a:moveTo>
                    <a:pt x="4757" y="0"/>
                  </a:moveTo>
                  <a:cubicBezTo>
                    <a:pt x="7391" y="0"/>
                    <a:pt x="9513" y="2122"/>
                    <a:pt x="9513" y="4756"/>
                  </a:cubicBezTo>
                  <a:lnTo>
                    <a:pt x="9513" y="11049"/>
                  </a:lnTo>
                  <a:cubicBezTo>
                    <a:pt x="9464" y="13634"/>
                    <a:pt x="7342" y="15683"/>
                    <a:pt x="4757" y="15683"/>
                  </a:cubicBezTo>
                  <a:cubicBezTo>
                    <a:pt x="2172" y="15683"/>
                    <a:pt x="74" y="13634"/>
                    <a:pt x="1" y="11049"/>
                  </a:cubicBezTo>
                  <a:lnTo>
                    <a:pt x="1" y="4756"/>
                  </a:lnTo>
                  <a:cubicBezTo>
                    <a:pt x="1" y="2122"/>
                    <a:pt x="2123" y="0"/>
                    <a:pt x="4757" y="0"/>
                  </a:cubicBezTo>
                  <a:close/>
                  <a:moveTo>
                    <a:pt x="4903" y="390"/>
                  </a:moveTo>
                  <a:lnTo>
                    <a:pt x="4903" y="2293"/>
                  </a:lnTo>
                  <a:cubicBezTo>
                    <a:pt x="5391" y="2390"/>
                    <a:pt x="5732" y="2781"/>
                    <a:pt x="5732" y="3268"/>
                  </a:cubicBezTo>
                  <a:lnTo>
                    <a:pt x="5732" y="6000"/>
                  </a:lnTo>
                  <a:cubicBezTo>
                    <a:pt x="5732" y="6488"/>
                    <a:pt x="5391" y="6902"/>
                    <a:pt x="4903" y="6976"/>
                  </a:cubicBezTo>
                  <a:lnTo>
                    <a:pt x="4903" y="8268"/>
                  </a:lnTo>
                  <a:lnTo>
                    <a:pt x="5123" y="8268"/>
                  </a:lnTo>
                  <a:cubicBezTo>
                    <a:pt x="5854" y="8268"/>
                    <a:pt x="6562" y="8171"/>
                    <a:pt x="7269" y="7976"/>
                  </a:cubicBezTo>
                  <a:cubicBezTo>
                    <a:pt x="7928" y="7756"/>
                    <a:pt x="8537" y="7488"/>
                    <a:pt x="9123" y="7122"/>
                  </a:cubicBezTo>
                  <a:lnTo>
                    <a:pt x="9123" y="4756"/>
                  </a:lnTo>
                  <a:cubicBezTo>
                    <a:pt x="9098" y="2415"/>
                    <a:pt x="7245" y="488"/>
                    <a:pt x="4903" y="415"/>
                  </a:cubicBezTo>
                  <a:close/>
                  <a:moveTo>
                    <a:pt x="4611" y="2293"/>
                  </a:moveTo>
                  <a:lnTo>
                    <a:pt x="4611" y="415"/>
                  </a:lnTo>
                  <a:cubicBezTo>
                    <a:pt x="2269" y="488"/>
                    <a:pt x="416" y="2415"/>
                    <a:pt x="391" y="4756"/>
                  </a:cubicBezTo>
                  <a:lnTo>
                    <a:pt x="391" y="7122"/>
                  </a:lnTo>
                  <a:cubicBezTo>
                    <a:pt x="976" y="7463"/>
                    <a:pt x="1611" y="7756"/>
                    <a:pt x="2245" y="7951"/>
                  </a:cubicBezTo>
                  <a:cubicBezTo>
                    <a:pt x="2952" y="8146"/>
                    <a:pt x="3659" y="8268"/>
                    <a:pt x="4391" y="8244"/>
                  </a:cubicBezTo>
                  <a:lnTo>
                    <a:pt x="4611" y="8244"/>
                  </a:lnTo>
                  <a:lnTo>
                    <a:pt x="4611" y="6976"/>
                  </a:lnTo>
                  <a:cubicBezTo>
                    <a:pt x="4123" y="6902"/>
                    <a:pt x="3781" y="6488"/>
                    <a:pt x="3781" y="6000"/>
                  </a:cubicBezTo>
                  <a:lnTo>
                    <a:pt x="3781" y="3268"/>
                  </a:lnTo>
                  <a:cubicBezTo>
                    <a:pt x="3781" y="2781"/>
                    <a:pt x="4123" y="2390"/>
                    <a:pt x="4611" y="2293"/>
                  </a:cubicBezTo>
                  <a:close/>
                  <a:moveTo>
                    <a:pt x="5220" y="2781"/>
                  </a:moveTo>
                  <a:cubicBezTo>
                    <a:pt x="5098" y="2659"/>
                    <a:pt x="4928" y="2585"/>
                    <a:pt x="4757" y="2585"/>
                  </a:cubicBezTo>
                  <a:lnTo>
                    <a:pt x="4757" y="2585"/>
                  </a:lnTo>
                  <a:cubicBezTo>
                    <a:pt x="4391" y="2585"/>
                    <a:pt x="4074" y="2902"/>
                    <a:pt x="4074" y="3268"/>
                  </a:cubicBezTo>
                  <a:lnTo>
                    <a:pt x="4074" y="6000"/>
                  </a:lnTo>
                  <a:cubicBezTo>
                    <a:pt x="4074" y="6390"/>
                    <a:pt x="4391" y="6683"/>
                    <a:pt x="4757" y="6683"/>
                  </a:cubicBezTo>
                  <a:lnTo>
                    <a:pt x="4757" y="6683"/>
                  </a:lnTo>
                  <a:cubicBezTo>
                    <a:pt x="4928" y="6683"/>
                    <a:pt x="5098" y="6610"/>
                    <a:pt x="5220" y="6488"/>
                  </a:cubicBezTo>
                  <a:cubicBezTo>
                    <a:pt x="5367" y="6366"/>
                    <a:pt x="5440" y="6195"/>
                    <a:pt x="5440" y="6000"/>
                  </a:cubicBezTo>
                  <a:lnTo>
                    <a:pt x="5440" y="3268"/>
                  </a:lnTo>
                  <a:cubicBezTo>
                    <a:pt x="5440" y="3098"/>
                    <a:pt x="5367" y="2927"/>
                    <a:pt x="5220" y="2781"/>
                  </a:cubicBezTo>
                  <a:close/>
                  <a:moveTo>
                    <a:pt x="9123" y="7463"/>
                  </a:moveTo>
                  <a:cubicBezTo>
                    <a:pt x="8562" y="7805"/>
                    <a:pt x="7976" y="8073"/>
                    <a:pt x="7342" y="8244"/>
                  </a:cubicBezTo>
                  <a:cubicBezTo>
                    <a:pt x="6635" y="8463"/>
                    <a:pt x="5879" y="8561"/>
                    <a:pt x="5123" y="8561"/>
                  </a:cubicBezTo>
                  <a:lnTo>
                    <a:pt x="4391" y="8561"/>
                  </a:lnTo>
                  <a:cubicBezTo>
                    <a:pt x="2976" y="8561"/>
                    <a:pt x="1611" y="8195"/>
                    <a:pt x="391" y="7463"/>
                  </a:cubicBezTo>
                  <a:lnTo>
                    <a:pt x="391" y="11049"/>
                  </a:lnTo>
                  <a:cubicBezTo>
                    <a:pt x="464" y="13414"/>
                    <a:pt x="2391" y="15292"/>
                    <a:pt x="4757" y="15292"/>
                  </a:cubicBezTo>
                  <a:cubicBezTo>
                    <a:pt x="7123" y="15292"/>
                    <a:pt x="9049" y="13414"/>
                    <a:pt x="9123" y="110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20;p49">
              <a:extLst>
                <a:ext uri="{FF2B5EF4-FFF2-40B4-BE49-F238E27FC236}">
                  <a16:creationId xmlns:a16="http://schemas.microsoft.com/office/drawing/2014/main" id="{38025540-CDB8-6C21-20A4-D2B2F6E6D558}"/>
                </a:ext>
              </a:extLst>
            </p:cNvPr>
            <p:cNvSpPr/>
            <p:nvPr/>
          </p:nvSpPr>
          <p:spPr>
            <a:xfrm>
              <a:off x="3202911" y="3533904"/>
              <a:ext cx="371149" cy="686979"/>
            </a:xfrm>
            <a:custGeom>
              <a:avLst/>
              <a:gdLst/>
              <a:ahLst/>
              <a:cxnLst/>
              <a:rect l="l" t="t" r="r" b="b"/>
              <a:pathLst>
                <a:path w="4220" h="7855" extrusionOk="0">
                  <a:moveTo>
                    <a:pt x="537" y="2171"/>
                  </a:moveTo>
                  <a:cubicBezTo>
                    <a:pt x="732" y="2342"/>
                    <a:pt x="829" y="2586"/>
                    <a:pt x="829" y="2854"/>
                  </a:cubicBezTo>
                  <a:lnTo>
                    <a:pt x="829" y="5586"/>
                  </a:lnTo>
                  <a:cubicBezTo>
                    <a:pt x="829" y="6074"/>
                    <a:pt x="488" y="6488"/>
                    <a:pt x="0" y="6562"/>
                  </a:cubicBezTo>
                  <a:lnTo>
                    <a:pt x="0" y="7854"/>
                  </a:lnTo>
                  <a:lnTo>
                    <a:pt x="220" y="7854"/>
                  </a:lnTo>
                  <a:cubicBezTo>
                    <a:pt x="951" y="7854"/>
                    <a:pt x="1659" y="7757"/>
                    <a:pt x="2366" y="7562"/>
                  </a:cubicBezTo>
                  <a:cubicBezTo>
                    <a:pt x="3025" y="7342"/>
                    <a:pt x="3634" y="7074"/>
                    <a:pt x="4220" y="6708"/>
                  </a:cubicBezTo>
                  <a:lnTo>
                    <a:pt x="4220" y="4342"/>
                  </a:lnTo>
                  <a:cubicBezTo>
                    <a:pt x="4195" y="2001"/>
                    <a:pt x="2342" y="74"/>
                    <a:pt x="0" y="1"/>
                  </a:cubicBezTo>
                  <a:lnTo>
                    <a:pt x="0" y="1903"/>
                  </a:lnTo>
                  <a:cubicBezTo>
                    <a:pt x="220" y="1928"/>
                    <a:pt x="390" y="2025"/>
                    <a:pt x="537" y="217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21;p49">
              <a:extLst>
                <a:ext uri="{FF2B5EF4-FFF2-40B4-BE49-F238E27FC236}">
                  <a16:creationId xmlns:a16="http://schemas.microsoft.com/office/drawing/2014/main" id="{64F4044C-A041-AE07-E6B5-3892670CD657}"/>
                </a:ext>
              </a:extLst>
            </p:cNvPr>
            <p:cNvSpPr/>
            <p:nvPr/>
          </p:nvSpPr>
          <p:spPr>
            <a:xfrm>
              <a:off x="3129912" y="3708819"/>
              <a:ext cx="120228" cy="373356"/>
            </a:xfrm>
            <a:custGeom>
              <a:avLst/>
              <a:gdLst/>
              <a:ahLst/>
              <a:cxnLst/>
              <a:rect l="l" t="t" r="r" b="b"/>
              <a:pathLst>
                <a:path w="1367" h="4269" extrusionOk="0">
                  <a:moveTo>
                    <a:pt x="1367" y="3586"/>
                  </a:moveTo>
                  <a:lnTo>
                    <a:pt x="1367" y="854"/>
                  </a:lnTo>
                  <a:cubicBezTo>
                    <a:pt x="1294" y="1"/>
                    <a:pt x="74" y="1"/>
                    <a:pt x="1" y="854"/>
                  </a:cubicBezTo>
                  <a:lnTo>
                    <a:pt x="1" y="3586"/>
                  </a:lnTo>
                  <a:cubicBezTo>
                    <a:pt x="1" y="3976"/>
                    <a:pt x="318" y="4269"/>
                    <a:pt x="684" y="4269"/>
                  </a:cubicBezTo>
                  <a:cubicBezTo>
                    <a:pt x="855" y="4269"/>
                    <a:pt x="1025" y="4196"/>
                    <a:pt x="1172" y="4074"/>
                  </a:cubicBezTo>
                  <a:cubicBezTo>
                    <a:pt x="1294" y="3952"/>
                    <a:pt x="1367" y="3781"/>
                    <a:pt x="1367" y="35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22;p49">
              <a:extLst>
                <a:ext uri="{FF2B5EF4-FFF2-40B4-BE49-F238E27FC236}">
                  <a16:creationId xmlns:a16="http://schemas.microsoft.com/office/drawing/2014/main" id="{D6FA94A5-6F90-C385-EC7B-F7220B9F6A60}"/>
                </a:ext>
              </a:extLst>
            </p:cNvPr>
            <p:cNvSpPr/>
            <p:nvPr/>
          </p:nvSpPr>
          <p:spPr>
            <a:xfrm>
              <a:off x="2806080" y="3533904"/>
              <a:ext cx="371149" cy="686979"/>
            </a:xfrm>
            <a:custGeom>
              <a:avLst/>
              <a:gdLst/>
              <a:ahLst/>
              <a:cxnLst/>
              <a:rect l="l" t="t" r="r" b="b"/>
              <a:pathLst>
                <a:path w="4220" h="7855" extrusionOk="0">
                  <a:moveTo>
                    <a:pt x="3390" y="5586"/>
                  </a:moveTo>
                  <a:lnTo>
                    <a:pt x="3390" y="2854"/>
                  </a:lnTo>
                  <a:cubicBezTo>
                    <a:pt x="3390" y="2367"/>
                    <a:pt x="3756" y="1976"/>
                    <a:pt x="4220" y="1903"/>
                  </a:cubicBezTo>
                  <a:lnTo>
                    <a:pt x="4220" y="1"/>
                  </a:lnTo>
                  <a:cubicBezTo>
                    <a:pt x="1878" y="74"/>
                    <a:pt x="25" y="2001"/>
                    <a:pt x="0" y="4342"/>
                  </a:cubicBezTo>
                  <a:lnTo>
                    <a:pt x="0" y="6708"/>
                  </a:lnTo>
                  <a:cubicBezTo>
                    <a:pt x="585" y="7049"/>
                    <a:pt x="1220" y="7342"/>
                    <a:pt x="1854" y="7537"/>
                  </a:cubicBezTo>
                  <a:cubicBezTo>
                    <a:pt x="2561" y="7732"/>
                    <a:pt x="3268" y="7854"/>
                    <a:pt x="4000" y="7830"/>
                  </a:cubicBezTo>
                  <a:lnTo>
                    <a:pt x="4220" y="7830"/>
                  </a:lnTo>
                  <a:lnTo>
                    <a:pt x="4220" y="6562"/>
                  </a:lnTo>
                  <a:cubicBezTo>
                    <a:pt x="3732" y="6488"/>
                    <a:pt x="3390" y="6074"/>
                    <a:pt x="3390" y="55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23;p49">
              <a:extLst>
                <a:ext uri="{FF2B5EF4-FFF2-40B4-BE49-F238E27FC236}">
                  <a16:creationId xmlns:a16="http://schemas.microsoft.com/office/drawing/2014/main" id="{4051F01E-3D0B-71BE-3C54-BECA3782ECC5}"/>
                </a:ext>
              </a:extLst>
            </p:cNvPr>
            <p:cNvSpPr/>
            <p:nvPr/>
          </p:nvSpPr>
          <p:spPr>
            <a:xfrm>
              <a:off x="2806080" y="4150392"/>
              <a:ext cx="767979" cy="684792"/>
            </a:xfrm>
            <a:custGeom>
              <a:avLst/>
              <a:gdLst/>
              <a:ahLst/>
              <a:cxnLst/>
              <a:rect l="l" t="t" r="r" b="b"/>
              <a:pathLst>
                <a:path w="8732" h="7830" extrusionOk="0">
                  <a:moveTo>
                    <a:pt x="6976" y="781"/>
                  </a:moveTo>
                  <a:cubicBezTo>
                    <a:pt x="6244" y="1000"/>
                    <a:pt x="5488" y="1098"/>
                    <a:pt x="4732" y="1098"/>
                  </a:cubicBezTo>
                  <a:lnTo>
                    <a:pt x="4000" y="1098"/>
                  </a:lnTo>
                  <a:cubicBezTo>
                    <a:pt x="2585" y="1098"/>
                    <a:pt x="1220" y="732"/>
                    <a:pt x="0" y="0"/>
                  </a:cubicBezTo>
                  <a:lnTo>
                    <a:pt x="0" y="3586"/>
                  </a:lnTo>
                  <a:cubicBezTo>
                    <a:pt x="73" y="5951"/>
                    <a:pt x="2000" y="7829"/>
                    <a:pt x="4366" y="7829"/>
                  </a:cubicBezTo>
                  <a:cubicBezTo>
                    <a:pt x="6732" y="7829"/>
                    <a:pt x="8658" y="5951"/>
                    <a:pt x="8732" y="3586"/>
                  </a:cubicBezTo>
                  <a:lnTo>
                    <a:pt x="8732" y="0"/>
                  </a:lnTo>
                  <a:cubicBezTo>
                    <a:pt x="8171" y="342"/>
                    <a:pt x="7585" y="610"/>
                    <a:pt x="6976" y="7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24;p49">
              <a:extLst>
                <a:ext uri="{FF2B5EF4-FFF2-40B4-BE49-F238E27FC236}">
                  <a16:creationId xmlns:a16="http://schemas.microsoft.com/office/drawing/2014/main" id="{355E8F85-8ACD-2A47-FDAB-65215C4DB0F9}"/>
                </a:ext>
              </a:extLst>
            </p:cNvPr>
            <p:cNvSpPr/>
            <p:nvPr/>
          </p:nvSpPr>
          <p:spPr>
            <a:xfrm>
              <a:off x="3505371" y="4248519"/>
              <a:ext cx="34388" cy="266658"/>
            </a:xfrm>
            <a:custGeom>
              <a:avLst/>
              <a:gdLst/>
              <a:ahLst/>
              <a:cxnLst/>
              <a:rect l="l" t="t" r="r" b="b"/>
              <a:pathLst>
                <a:path w="391" h="3049" extrusionOk="0">
                  <a:moveTo>
                    <a:pt x="0" y="195"/>
                  </a:moveTo>
                  <a:cubicBezTo>
                    <a:pt x="0" y="98"/>
                    <a:pt x="98" y="0"/>
                    <a:pt x="195" y="0"/>
                  </a:cubicBezTo>
                  <a:cubicBezTo>
                    <a:pt x="317" y="0"/>
                    <a:pt x="390" y="98"/>
                    <a:pt x="390" y="195"/>
                  </a:cubicBezTo>
                  <a:lnTo>
                    <a:pt x="390" y="1927"/>
                  </a:lnTo>
                  <a:cubicBezTo>
                    <a:pt x="390" y="2025"/>
                    <a:pt x="317" y="2122"/>
                    <a:pt x="195" y="2122"/>
                  </a:cubicBezTo>
                  <a:cubicBezTo>
                    <a:pt x="98" y="2122"/>
                    <a:pt x="0" y="2025"/>
                    <a:pt x="0" y="1927"/>
                  </a:cubicBezTo>
                  <a:close/>
                  <a:moveTo>
                    <a:pt x="0" y="2537"/>
                  </a:moveTo>
                  <a:cubicBezTo>
                    <a:pt x="0" y="2439"/>
                    <a:pt x="98" y="2342"/>
                    <a:pt x="195" y="2342"/>
                  </a:cubicBezTo>
                  <a:cubicBezTo>
                    <a:pt x="317" y="2342"/>
                    <a:pt x="390" y="2439"/>
                    <a:pt x="390" y="2537"/>
                  </a:cubicBezTo>
                  <a:lnTo>
                    <a:pt x="390" y="2854"/>
                  </a:lnTo>
                  <a:cubicBezTo>
                    <a:pt x="390" y="2951"/>
                    <a:pt x="317" y="3049"/>
                    <a:pt x="195" y="3049"/>
                  </a:cubicBezTo>
                  <a:cubicBezTo>
                    <a:pt x="73" y="3049"/>
                    <a:pt x="0" y="2951"/>
                    <a:pt x="0" y="28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25;p49">
              <a:extLst>
                <a:ext uri="{FF2B5EF4-FFF2-40B4-BE49-F238E27FC236}">
                  <a16:creationId xmlns:a16="http://schemas.microsoft.com/office/drawing/2014/main" id="{A1D36E8A-9F2D-7D30-CF0B-374E7CD40982}"/>
                </a:ext>
              </a:extLst>
            </p:cNvPr>
            <p:cNvSpPr/>
            <p:nvPr/>
          </p:nvSpPr>
          <p:spPr>
            <a:xfrm>
              <a:off x="3202911" y="3533904"/>
              <a:ext cx="371149" cy="633630"/>
            </a:xfrm>
            <a:custGeom>
              <a:avLst/>
              <a:gdLst/>
              <a:ahLst/>
              <a:cxnLst/>
              <a:rect l="l" t="t" r="r" b="b"/>
              <a:pathLst>
                <a:path w="4220" h="7245" extrusionOk="0">
                  <a:moveTo>
                    <a:pt x="3610" y="4635"/>
                  </a:moveTo>
                  <a:lnTo>
                    <a:pt x="3610" y="7001"/>
                  </a:lnTo>
                  <a:cubicBezTo>
                    <a:pt x="3464" y="7098"/>
                    <a:pt x="3317" y="7171"/>
                    <a:pt x="3171" y="7244"/>
                  </a:cubicBezTo>
                  <a:cubicBezTo>
                    <a:pt x="3537" y="7098"/>
                    <a:pt x="3878" y="6903"/>
                    <a:pt x="4220" y="6708"/>
                  </a:cubicBezTo>
                  <a:lnTo>
                    <a:pt x="4220" y="4342"/>
                  </a:lnTo>
                  <a:cubicBezTo>
                    <a:pt x="4195" y="2001"/>
                    <a:pt x="2342" y="74"/>
                    <a:pt x="0" y="1"/>
                  </a:cubicBezTo>
                  <a:lnTo>
                    <a:pt x="0" y="342"/>
                  </a:lnTo>
                  <a:cubicBezTo>
                    <a:pt x="2073" y="732"/>
                    <a:pt x="3586" y="2537"/>
                    <a:pt x="3610" y="463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26;p49">
              <a:extLst>
                <a:ext uri="{FF2B5EF4-FFF2-40B4-BE49-F238E27FC236}">
                  <a16:creationId xmlns:a16="http://schemas.microsoft.com/office/drawing/2014/main" id="{648D1FFC-AFE9-AB0D-92FC-B6CF0242102A}"/>
                </a:ext>
              </a:extLst>
            </p:cNvPr>
            <p:cNvSpPr/>
            <p:nvPr/>
          </p:nvSpPr>
          <p:spPr>
            <a:xfrm>
              <a:off x="3329471" y="4150392"/>
              <a:ext cx="246788" cy="667738"/>
            </a:xfrm>
            <a:custGeom>
              <a:avLst/>
              <a:gdLst/>
              <a:ahLst/>
              <a:cxnLst/>
              <a:rect l="l" t="t" r="r" b="b"/>
              <a:pathLst>
                <a:path w="2806" h="7635" extrusionOk="0">
                  <a:moveTo>
                    <a:pt x="2781" y="0"/>
                  </a:moveTo>
                  <a:cubicBezTo>
                    <a:pt x="2586" y="122"/>
                    <a:pt x="2366" y="244"/>
                    <a:pt x="2171" y="342"/>
                  </a:cubicBezTo>
                  <a:lnTo>
                    <a:pt x="2171" y="1122"/>
                  </a:lnTo>
                  <a:lnTo>
                    <a:pt x="2195" y="1122"/>
                  </a:lnTo>
                  <a:cubicBezTo>
                    <a:pt x="2317" y="1122"/>
                    <a:pt x="2390" y="1220"/>
                    <a:pt x="2390" y="1317"/>
                  </a:cubicBezTo>
                  <a:lnTo>
                    <a:pt x="2390" y="3049"/>
                  </a:lnTo>
                  <a:cubicBezTo>
                    <a:pt x="2390" y="3147"/>
                    <a:pt x="2317" y="3244"/>
                    <a:pt x="2195" y="3244"/>
                  </a:cubicBezTo>
                  <a:lnTo>
                    <a:pt x="2171" y="3244"/>
                  </a:lnTo>
                  <a:lnTo>
                    <a:pt x="2171" y="3464"/>
                  </a:lnTo>
                  <a:lnTo>
                    <a:pt x="2195" y="3464"/>
                  </a:lnTo>
                  <a:cubicBezTo>
                    <a:pt x="2317" y="3464"/>
                    <a:pt x="2390" y="3561"/>
                    <a:pt x="2390" y="3683"/>
                  </a:cubicBezTo>
                  <a:lnTo>
                    <a:pt x="2390" y="3976"/>
                  </a:lnTo>
                  <a:cubicBezTo>
                    <a:pt x="2390" y="4098"/>
                    <a:pt x="2317" y="4171"/>
                    <a:pt x="2195" y="4171"/>
                  </a:cubicBezTo>
                  <a:lnTo>
                    <a:pt x="2171" y="4171"/>
                  </a:lnTo>
                  <a:cubicBezTo>
                    <a:pt x="2049" y="5610"/>
                    <a:pt x="1244" y="6903"/>
                    <a:pt x="0" y="7634"/>
                  </a:cubicBezTo>
                  <a:cubicBezTo>
                    <a:pt x="1683" y="6976"/>
                    <a:pt x="2781" y="5366"/>
                    <a:pt x="2805" y="3586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27;p49">
              <a:extLst>
                <a:ext uri="{FF2B5EF4-FFF2-40B4-BE49-F238E27FC236}">
                  <a16:creationId xmlns:a16="http://schemas.microsoft.com/office/drawing/2014/main" id="{B46D2F0E-9216-13C9-E261-5BF7466AE690}"/>
                </a:ext>
              </a:extLst>
            </p:cNvPr>
            <p:cNvSpPr/>
            <p:nvPr/>
          </p:nvSpPr>
          <p:spPr>
            <a:xfrm>
              <a:off x="3138531" y="3728060"/>
              <a:ext cx="111609" cy="373356"/>
            </a:xfrm>
            <a:custGeom>
              <a:avLst/>
              <a:gdLst/>
              <a:ahLst/>
              <a:cxnLst/>
              <a:rect l="l" t="t" r="r" b="b"/>
              <a:pathLst>
                <a:path w="1269" h="4269" extrusionOk="0">
                  <a:moveTo>
                    <a:pt x="879" y="317"/>
                  </a:moveTo>
                  <a:lnTo>
                    <a:pt x="879" y="3049"/>
                  </a:lnTo>
                  <a:cubicBezTo>
                    <a:pt x="879" y="3439"/>
                    <a:pt x="586" y="3732"/>
                    <a:pt x="220" y="3732"/>
                  </a:cubicBezTo>
                  <a:cubicBezTo>
                    <a:pt x="147" y="3732"/>
                    <a:pt x="74" y="3732"/>
                    <a:pt x="1" y="3707"/>
                  </a:cubicBezTo>
                  <a:cubicBezTo>
                    <a:pt x="25" y="3756"/>
                    <a:pt x="74" y="3805"/>
                    <a:pt x="123" y="3854"/>
                  </a:cubicBezTo>
                  <a:cubicBezTo>
                    <a:pt x="537" y="4268"/>
                    <a:pt x="1244" y="3976"/>
                    <a:pt x="1269" y="3366"/>
                  </a:cubicBezTo>
                  <a:lnTo>
                    <a:pt x="1269" y="634"/>
                  </a:lnTo>
                  <a:cubicBezTo>
                    <a:pt x="1269" y="464"/>
                    <a:pt x="1196" y="293"/>
                    <a:pt x="1074" y="147"/>
                  </a:cubicBezTo>
                  <a:cubicBezTo>
                    <a:pt x="976" y="73"/>
                    <a:pt x="903" y="25"/>
                    <a:pt x="805" y="0"/>
                  </a:cubicBezTo>
                  <a:cubicBezTo>
                    <a:pt x="854" y="98"/>
                    <a:pt x="879" y="195"/>
                    <a:pt x="879" y="31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46092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4" name="Google Shape;984;p45"/>
          <p:cNvGrpSpPr/>
          <p:nvPr/>
        </p:nvGrpSpPr>
        <p:grpSpPr>
          <a:xfrm>
            <a:off x="463700" y="3419112"/>
            <a:ext cx="502800" cy="502800"/>
            <a:chOff x="7014301" y="2017350"/>
            <a:chExt cx="502800" cy="502800"/>
          </a:xfrm>
        </p:grpSpPr>
        <p:sp>
          <p:nvSpPr>
            <p:cNvPr id="985" name="Google Shape;985;p45"/>
            <p:cNvSpPr/>
            <p:nvPr/>
          </p:nvSpPr>
          <p:spPr>
            <a:xfrm>
              <a:off x="7014301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5"/>
            <p:cNvSpPr/>
            <p:nvPr/>
          </p:nvSpPr>
          <p:spPr>
            <a:xfrm>
              <a:off x="7095012" y="2108734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45"/>
          <p:cNvGrpSpPr/>
          <p:nvPr/>
        </p:nvGrpSpPr>
        <p:grpSpPr>
          <a:xfrm>
            <a:off x="274188" y="891658"/>
            <a:ext cx="1827475" cy="1051350"/>
            <a:chOff x="136938" y="1799258"/>
            <a:chExt cx="1827475" cy="1051350"/>
          </a:xfrm>
        </p:grpSpPr>
        <p:grpSp>
          <p:nvGrpSpPr>
            <p:cNvPr id="988" name="Google Shape;988;p45"/>
            <p:cNvGrpSpPr/>
            <p:nvPr/>
          </p:nvGrpSpPr>
          <p:grpSpPr>
            <a:xfrm>
              <a:off x="136938" y="1799258"/>
              <a:ext cx="1827475" cy="1051350"/>
              <a:chOff x="274188" y="1278048"/>
              <a:chExt cx="1827475" cy="1051350"/>
            </a:xfrm>
          </p:grpSpPr>
          <p:sp>
            <p:nvSpPr>
              <p:cNvPr id="989" name="Google Shape;989;p45"/>
              <p:cNvSpPr/>
              <p:nvPr/>
            </p:nvSpPr>
            <p:spPr>
              <a:xfrm>
                <a:off x="364363" y="1369398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0" name="Google Shape;990;p45"/>
              <p:cNvGrpSpPr/>
              <p:nvPr/>
            </p:nvGrpSpPr>
            <p:grpSpPr>
              <a:xfrm>
                <a:off x="274188" y="1278048"/>
                <a:ext cx="1737300" cy="960000"/>
                <a:chOff x="7146475" y="2190661"/>
                <a:chExt cx="1737300" cy="960000"/>
              </a:xfrm>
            </p:grpSpPr>
            <p:sp>
              <p:nvSpPr>
                <p:cNvPr id="991" name="Google Shape;991;p45"/>
                <p:cNvSpPr/>
                <p:nvPr/>
              </p:nvSpPr>
              <p:spPr>
                <a:xfrm>
                  <a:off x="7146475" y="2190661"/>
                  <a:ext cx="1737300" cy="9600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92" name="Google Shape;992;p45"/>
                <p:cNvCxnSpPr/>
                <p:nvPr/>
              </p:nvCxnSpPr>
              <p:spPr>
                <a:xfrm>
                  <a:off x="7151600" y="2373361"/>
                  <a:ext cx="17247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93" name="Google Shape;993;p45"/>
            <p:cNvGrpSpPr/>
            <p:nvPr/>
          </p:nvGrpSpPr>
          <p:grpSpPr>
            <a:xfrm>
              <a:off x="516820" y="2120752"/>
              <a:ext cx="984259" cy="497716"/>
              <a:chOff x="516820" y="2059368"/>
              <a:chExt cx="984259" cy="497716"/>
            </a:xfrm>
          </p:grpSpPr>
          <p:sp>
            <p:nvSpPr>
              <p:cNvPr id="994" name="Google Shape;994;p45"/>
              <p:cNvSpPr/>
              <p:nvPr/>
            </p:nvSpPr>
            <p:spPr>
              <a:xfrm>
                <a:off x="516820" y="2208443"/>
                <a:ext cx="984259" cy="62394"/>
              </a:xfrm>
              <a:custGeom>
                <a:avLst/>
                <a:gdLst/>
                <a:ahLst/>
                <a:cxnLst/>
                <a:rect l="l" t="t" r="r" b="b"/>
                <a:pathLst>
                  <a:path w="25415" h="1611" extrusionOk="0">
                    <a:moveTo>
                      <a:pt x="1001" y="1"/>
                    </a:moveTo>
                    <a:cubicBezTo>
                      <a:pt x="1" y="50"/>
                      <a:pt x="1" y="1537"/>
                      <a:pt x="1001" y="1611"/>
                    </a:cubicBezTo>
                    <a:lnTo>
                      <a:pt x="24415" y="1611"/>
                    </a:lnTo>
                    <a:cubicBezTo>
                      <a:pt x="25415" y="1537"/>
                      <a:pt x="25415" y="50"/>
                      <a:pt x="24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5" name="Google Shape;995;p45"/>
              <p:cNvGrpSpPr/>
              <p:nvPr/>
            </p:nvGrpSpPr>
            <p:grpSpPr>
              <a:xfrm>
                <a:off x="704319" y="2347322"/>
                <a:ext cx="609261" cy="209762"/>
                <a:chOff x="704319" y="2343647"/>
                <a:chExt cx="609261" cy="209762"/>
              </a:xfrm>
            </p:grpSpPr>
            <p:sp>
              <p:nvSpPr>
                <p:cNvPr id="996" name="Google Shape;996;p45"/>
                <p:cNvSpPr/>
                <p:nvPr/>
              </p:nvSpPr>
              <p:spPr>
                <a:xfrm>
                  <a:off x="704319" y="2343647"/>
                  <a:ext cx="609261" cy="209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2" h="5416" extrusionOk="0">
                      <a:moveTo>
                        <a:pt x="2708" y="0"/>
                      </a:moveTo>
                      <a:cubicBezTo>
                        <a:pt x="1220" y="0"/>
                        <a:pt x="0" y="1220"/>
                        <a:pt x="0" y="2707"/>
                      </a:cubicBezTo>
                      <a:cubicBezTo>
                        <a:pt x="0" y="4220"/>
                        <a:pt x="1220" y="5415"/>
                        <a:pt x="2708" y="5415"/>
                      </a:cubicBezTo>
                      <a:lnTo>
                        <a:pt x="13024" y="5415"/>
                      </a:lnTo>
                      <a:cubicBezTo>
                        <a:pt x="13039" y="5415"/>
                        <a:pt x="13054" y="5415"/>
                        <a:pt x="13068" y="5415"/>
                      </a:cubicBezTo>
                      <a:cubicBezTo>
                        <a:pt x="14536" y="5415"/>
                        <a:pt x="15732" y="4205"/>
                        <a:pt x="15732" y="2707"/>
                      </a:cubicBezTo>
                      <a:cubicBezTo>
                        <a:pt x="15732" y="1220"/>
                        <a:pt x="14512" y="0"/>
                        <a:pt x="130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45"/>
                <p:cNvSpPr/>
                <p:nvPr/>
              </p:nvSpPr>
              <p:spPr>
                <a:xfrm>
                  <a:off x="862521" y="2424860"/>
                  <a:ext cx="292857" cy="47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2" h="1221" extrusionOk="0">
                      <a:moveTo>
                        <a:pt x="806" y="1"/>
                      </a:moveTo>
                      <a:cubicBezTo>
                        <a:pt x="1" y="1"/>
                        <a:pt x="1" y="1220"/>
                        <a:pt x="806" y="1220"/>
                      </a:cubicBezTo>
                      <a:lnTo>
                        <a:pt x="6757" y="1220"/>
                      </a:lnTo>
                      <a:cubicBezTo>
                        <a:pt x="7562" y="1220"/>
                        <a:pt x="7562" y="1"/>
                        <a:pt x="675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98" name="Google Shape;998;p45"/>
              <p:cNvSpPr/>
              <p:nvPr/>
            </p:nvSpPr>
            <p:spPr>
              <a:xfrm>
                <a:off x="516820" y="2059368"/>
                <a:ext cx="984259" cy="62394"/>
              </a:xfrm>
              <a:custGeom>
                <a:avLst/>
                <a:gdLst/>
                <a:ahLst/>
                <a:cxnLst/>
                <a:rect l="l" t="t" r="r" b="b"/>
                <a:pathLst>
                  <a:path w="25415" h="1611" extrusionOk="0">
                    <a:moveTo>
                      <a:pt x="1001" y="1"/>
                    </a:moveTo>
                    <a:cubicBezTo>
                      <a:pt x="1" y="50"/>
                      <a:pt x="1" y="1537"/>
                      <a:pt x="1001" y="1611"/>
                    </a:cubicBezTo>
                    <a:lnTo>
                      <a:pt x="24415" y="1611"/>
                    </a:lnTo>
                    <a:cubicBezTo>
                      <a:pt x="25415" y="1537"/>
                      <a:pt x="25415" y="50"/>
                      <a:pt x="24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9" name="Google Shape;999;p45"/>
          <p:cNvSpPr/>
          <p:nvPr/>
        </p:nvSpPr>
        <p:spPr>
          <a:xfrm>
            <a:off x="1646925" y="3966700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45"/>
          <p:cNvSpPr/>
          <p:nvPr/>
        </p:nvSpPr>
        <p:spPr>
          <a:xfrm>
            <a:off x="7031613" y="4058207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45"/>
          <p:cNvSpPr/>
          <p:nvPr/>
        </p:nvSpPr>
        <p:spPr>
          <a:xfrm>
            <a:off x="6799273" y="3909555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" name="Google Shape;1002;p45"/>
          <p:cNvGrpSpPr/>
          <p:nvPr/>
        </p:nvGrpSpPr>
        <p:grpSpPr>
          <a:xfrm>
            <a:off x="463651" y="4104919"/>
            <a:ext cx="502899" cy="502899"/>
            <a:chOff x="858700" y="1967475"/>
            <a:chExt cx="605100" cy="605100"/>
          </a:xfrm>
        </p:grpSpPr>
        <p:sp>
          <p:nvSpPr>
            <p:cNvPr id="1003" name="Google Shape;1003;p45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" name="Google Shape;1005;p45"/>
          <p:cNvGrpSpPr/>
          <p:nvPr/>
        </p:nvGrpSpPr>
        <p:grpSpPr>
          <a:xfrm>
            <a:off x="404600" y="2673613"/>
            <a:ext cx="621000" cy="621000"/>
            <a:chOff x="416300" y="4058211"/>
            <a:chExt cx="621000" cy="621000"/>
          </a:xfrm>
        </p:grpSpPr>
        <p:sp>
          <p:nvSpPr>
            <p:cNvPr id="1006" name="Google Shape;1006;p45"/>
            <p:cNvSpPr/>
            <p:nvPr/>
          </p:nvSpPr>
          <p:spPr>
            <a:xfrm>
              <a:off x="475400" y="4117311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5"/>
            <p:cNvSpPr/>
            <p:nvPr/>
          </p:nvSpPr>
          <p:spPr>
            <a:xfrm rot="2700000">
              <a:off x="507243" y="4149154"/>
              <a:ext cx="439113" cy="439113"/>
            </a:xfrm>
            <a:prstGeom prst="plus">
              <a:avLst>
                <a:gd name="adj" fmla="val 42536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895;p43">
            <a:extLst>
              <a:ext uri="{FF2B5EF4-FFF2-40B4-BE49-F238E27FC236}">
                <a16:creationId xmlns:a16="http://schemas.microsoft.com/office/drawing/2014/main" id="{93079E5E-B265-6B58-1824-7399B96807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4504" y="1138148"/>
            <a:ext cx="50157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Di </a:t>
            </a:r>
            <a:r>
              <a:rPr lang="en" sz="4000" dirty="0" err="1"/>
              <a:t>cosa</a:t>
            </a:r>
            <a:r>
              <a:rPr lang="en" sz="4000" dirty="0"/>
              <a:t> </a:t>
            </a:r>
            <a:r>
              <a:rPr lang="en" sz="4000" dirty="0" err="1"/>
              <a:t>si</a:t>
            </a:r>
            <a:r>
              <a:rPr lang="en" sz="4000" dirty="0"/>
              <a:t> </a:t>
            </a:r>
            <a:r>
              <a:rPr lang="en" sz="4000" dirty="0" err="1"/>
              <a:t>tratta</a:t>
            </a:r>
            <a:r>
              <a:rPr lang="en" sz="4000" dirty="0"/>
              <a:t>?</a:t>
            </a:r>
            <a:endParaRPr sz="4000" dirty="0"/>
          </a:p>
        </p:txBody>
      </p:sp>
      <p:sp>
        <p:nvSpPr>
          <p:cNvPr id="5" name="Google Shape;896;p43">
            <a:extLst>
              <a:ext uri="{FF2B5EF4-FFF2-40B4-BE49-F238E27FC236}">
                <a16:creationId xmlns:a16="http://schemas.microsoft.com/office/drawing/2014/main" id="{19D95654-A066-1813-D48A-D52192E4BF41}"/>
              </a:ext>
            </a:extLst>
          </p:cNvPr>
          <p:cNvSpPr txBox="1">
            <a:spLocks/>
          </p:cNvSpPr>
          <p:nvPr/>
        </p:nvSpPr>
        <p:spPr>
          <a:xfrm>
            <a:off x="2320304" y="1866089"/>
            <a:ext cx="5019900" cy="25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9700">
              <a:buSzPts val="1400"/>
            </a:pPr>
            <a:endParaRPr lang="it-IT" dirty="0"/>
          </a:p>
        </p:txBody>
      </p:sp>
      <p:sp>
        <p:nvSpPr>
          <p:cNvPr id="6" name="Google Shape;551;p32">
            <a:extLst>
              <a:ext uri="{FF2B5EF4-FFF2-40B4-BE49-F238E27FC236}">
                <a16:creationId xmlns:a16="http://schemas.microsoft.com/office/drawing/2014/main" id="{A99020F7-E759-EC44-4F1A-D34611DAEF7B}"/>
              </a:ext>
            </a:extLst>
          </p:cNvPr>
          <p:cNvSpPr txBox="1">
            <a:spLocks/>
          </p:cNvSpPr>
          <p:nvPr/>
        </p:nvSpPr>
        <p:spPr>
          <a:xfrm>
            <a:off x="2227273" y="2275513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dirty="0">
                <a:latin typeface="Karla" pitchFamily="2" charset="77"/>
              </a:rPr>
              <a:t>Si tratta di un’applicazione Android con la quale coloro che hanno difficoltà a comunicare possono farlo tranquillamente, selezionando le PECS delle parole che vogliono usare e facendo riprodurre l’audio dall’app stessa.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WhatsApp Video 2024-05-23 at 15.06.16">
            <a:hlinkClick r:id="" action="ppaction://media"/>
            <a:extLst>
              <a:ext uri="{FF2B5EF4-FFF2-40B4-BE49-F238E27FC236}">
                <a16:creationId xmlns:a16="http://schemas.microsoft.com/office/drawing/2014/main" id="{ED4CEBDB-B62F-1D9C-6F6C-87FB51CFAD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71559" y="750898"/>
            <a:ext cx="1800881" cy="4007456"/>
          </a:xfrm>
          <a:prstGeom prst="rect">
            <a:avLst/>
          </a:prstGeom>
        </p:spPr>
      </p:pic>
      <p:sp>
        <p:nvSpPr>
          <p:cNvPr id="48" name="Google Shape;1111;p49">
            <a:extLst>
              <a:ext uri="{FF2B5EF4-FFF2-40B4-BE49-F238E27FC236}">
                <a16:creationId xmlns:a16="http://schemas.microsoft.com/office/drawing/2014/main" id="{4905AACD-2F22-70EB-7C80-916EB1B893C9}"/>
              </a:ext>
            </a:extLst>
          </p:cNvPr>
          <p:cNvSpPr/>
          <p:nvPr/>
        </p:nvSpPr>
        <p:spPr>
          <a:xfrm rot="5400000">
            <a:off x="2568271" y="1854187"/>
            <a:ext cx="4007456" cy="1800881"/>
          </a:xfrm>
          <a:prstGeom prst="roundRect">
            <a:avLst>
              <a:gd name="adj" fmla="val 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112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22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3" name="Google Shape;483;p31"/>
          <p:cNvGrpSpPr/>
          <p:nvPr/>
        </p:nvGrpSpPr>
        <p:grpSpPr>
          <a:xfrm>
            <a:off x="2868900" y="3222635"/>
            <a:ext cx="3771900" cy="1412550"/>
            <a:chOff x="4754850" y="1600325"/>
            <a:chExt cx="3771900" cy="1412550"/>
          </a:xfrm>
        </p:grpSpPr>
        <p:sp>
          <p:nvSpPr>
            <p:cNvPr id="484" name="Google Shape;484;p31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1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86" name="Google Shape;486;p31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7" name="Google Shape;487;p31"/>
          <p:cNvGrpSpPr/>
          <p:nvPr/>
        </p:nvGrpSpPr>
        <p:grpSpPr>
          <a:xfrm>
            <a:off x="715100" y="1600313"/>
            <a:ext cx="3771900" cy="1412550"/>
            <a:chOff x="4754850" y="1600325"/>
            <a:chExt cx="3771900" cy="1412550"/>
          </a:xfrm>
        </p:grpSpPr>
        <p:sp>
          <p:nvSpPr>
            <p:cNvPr id="488" name="Google Shape;488;p31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0" name="Google Shape;490;p31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1" name="Google Shape;491;p31"/>
          <p:cNvGrpSpPr/>
          <p:nvPr/>
        </p:nvGrpSpPr>
        <p:grpSpPr>
          <a:xfrm>
            <a:off x="4754850" y="1600313"/>
            <a:ext cx="3771900" cy="1412550"/>
            <a:chOff x="4754850" y="1600325"/>
            <a:chExt cx="3771900" cy="1412550"/>
          </a:xfrm>
        </p:grpSpPr>
        <p:sp>
          <p:nvSpPr>
            <p:cNvPr id="492" name="Google Shape;492;p31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1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4" name="Google Shape;494;p31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5" name="Google Shape;495;p31"/>
          <p:cNvSpPr txBox="1">
            <a:spLocks noGrp="1"/>
          </p:cNvSpPr>
          <p:nvPr>
            <p:ph type="subTitle" idx="1"/>
          </p:nvPr>
        </p:nvSpPr>
        <p:spPr>
          <a:xfrm>
            <a:off x="1957937" y="2061004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/>
              <a:t>METODO PECS</a:t>
            </a:r>
            <a:endParaRPr sz="2000" dirty="0"/>
          </a:p>
        </p:txBody>
      </p:sp>
      <p:sp>
        <p:nvSpPr>
          <p:cNvPr id="496" name="Google Shape;496;p31"/>
          <p:cNvSpPr txBox="1">
            <a:spLocks noGrp="1"/>
          </p:cNvSpPr>
          <p:nvPr>
            <p:ph type="subTitle" idx="2"/>
          </p:nvPr>
        </p:nvSpPr>
        <p:spPr>
          <a:xfrm>
            <a:off x="4111717" y="3684051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IL PROGETTO</a:t>
            </a:r>
            <a:endParaRPr sz="2000" dirty="0"/>
          </a:p>
        </p:txBody>
      </p:sp>
      <p:sp>
        <p:nvSpPr>
          <p:cNvPr id="497" name="Google Shape;497;p31"/>
          <p:cNvSpPr txBox="1">
            <a:spLocks noGrp="1"/>
          </p:cNvSpPr>
          <p:nvPr>
            <p:ph type="subTitle" idx="3"/>
          </p:nvPr>
        </p:nvSpPr>
        <p:spPr>
          <a:xfrm>
            <a:off x="5893708" y="2088041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ANDROID STUDIO</a:t>
            </a:r>
            <a:endParaRPr sz="2000" dirty="0"/>
          </a:p>
        </p:txBody>
      </p:sp>
      <p:sp>
        <p:nvSpPr>
          <p:cNvPr id="498" name="Google Shape;498;p31"/>
          <p:cNvSpPr txBox="1">
            <a:spLocks noGrp="1"/>
          </p:cNvSpPr>
          <p:nvPr>
            <p:ph type="title"/>
          </p:nvPr>
        </p:nvSpPr>
        <p:spPr>
          <a:xfrm>
            <a:off x="769317" y="1802875"/>
            <a:ext cx="11886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00" name="Google Shape;500;p31"/>
          <p:cNvSpPr txBox="1">
            <a:spLocks noGrp="1"/>
          </p:cNvSpPr>
          <p:nvPr>
            <p:ph type="title" idx="6"/>
          </p:nvPr>
        </p:nvSpPr>
        <p:spPr>
          <a:xfrm>
            <a:off x="4808859" y="1803600"/>
            <a:ext cx="11886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02" name="Google Shape;502;p31"/>
          <p:cNvSpPr txBox="1">
            <a:spLocks noGrp="1"/>
          </p:cNvSpPr>
          <p:nvPr>
            <p:ph type="title" idx="8"/>
          </p:nvPr>
        </p:nvSpPr>
        <p:spPr>
          <a:xfrm>
            <a:off x="2923147" y="3425922"/>
            <a:ext cx="11886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08" name="Google Shape;508;p31"/>
          <p:cNvSpPr/>
          <p:nvPr/>
        </p:nvSpPr>
        <p:spPr>
          <a:xfrm>
            <a:off x="7971738" y="1225982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1"/>
          <p:cNvSpPr/>
          <p:nvPr/>
        </p:nvSpPr>
        <p:spPr>
          <a:xfrm>
            <a:off x="7739398" y="1077330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31"/>
          <p:cNvSpPr/>
          <p:nvPr/>
        </p:nvSpPr>
        <p:spPr>
          <a:xfrm>
            <a:off x="715100" y="912725"/>
            <a:ext cx="457208" cy="164598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423E90B3-8D42-1B4C-6C3F-B80A56D93B74}"/>
              </a:ext>
            </a:extLst>
          </p:cNvPr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r>
              <a:rPr lang="it-IT" dirty="0"/>
              <a:t>INDICE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" name="Google Shape;515;p32"/>
          <p:cNvGrpSpPr/>
          <p:nvPr/>
        </p:nvGrpSpPr>
        <p:grpSpPr>
          <a:xfrm>
            <a:off x="5022725" y="1426150"/>
            <a:ext cx="3657590" cy="348347"/>
            <a:chOff x="4572050" y="100025"/>
            <a:chExt cx="3657590" cy="348347"/>
          </a:xfrm>
        </p:grpSpPr>
        <p:sp>
          <p:nvSpPr>
            <p:cNvPr id="516" name="Google Shape;516;p32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42" y="610"/>
                    <a:pt x="4805" y="0"/>
                    <a:pt x="7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18" y="610"/>
                    <a:pt x="4805" y="0"/>
                    <a:pt x="7122" y="0"/>
                  </a:cubicBezTo>
                  <a:close/>
                  <a:moveTo>
                    <a:pt x="28317" y="2780"/>
                  </a:moveTo>
                  <a:lnTo>
                    <a:pt x="8464" y="2780"/>
                  </a:lnTo>
                  <a:cubicBezTo>
                    <a:pt x="8269" y="2780"/>
                    <a:pt x="8269" y="3073"/>
                    <a:pt x="8464" y="3073"/>
                  </a:cubicBezTo>
                  <a:lnTo>
                    <a:pt x="28317" y="3073"/>
                  </a:lnTo>
                  <a:cubicBezTo>
                    <a:pt x="28512" y="3073"/>
                    <a:pt x="28512" y="2780"/>
                    <a:pt x="28317" y="2780"/>
                  </a:cubicBezTo>
                  <a:close/>
                  <a:moveTo>
                    <a:pt x="6293" y="2780"/>
                  </a:moveTo>
                  <a:lnTo>
                    <a:pt x="6805" y="2780"/>
                  </a:lnTo>
                  <a:cubicBezTo>
                    <a:pt x="7000" y="2780"/>
                    <a:pt x="7000" y="3073"/>
                    <a:pt x="6805" y="3073"/>
                  </a:cubicBezTo>
                  <a:lnTo>
                    <a:pt x="6244" y="3073"/>
                  </a:lnTo>
                  <a:cubicBezTo>
                    <a:pt x="6171" y="3415"/>
                    <a:pt x="6098" y="3732"/>
                    <a:pt x="5952" y="4049"/>
                  </a:cubicBezTo>
                  <a:cubicBezTo>
                    <a:pt x="6342" y="4073"/>
                    <a:pt x="6732" y="4097"/>
                    <a:pt x="7122" y="4097"/>
                  </a:cubicBezTo>
                  <a:lnTo>
                    <a:pt x="38000" y="4097"/>
                  </a:lnTo>
                  <a:lnTo>
                    <a:pt x="38000" y="3073"/>
                  </a:lnTo>
                  <a:lnTo>
                    <a:pt x="29951" y="3073"/>
                  </a:lnTo>
                  <a:cubicBezTo>
                    <a:pt x="29756" y="3073"/>
                    <a:pt x="29756" y="2780"/>
                    <a:pt x="29951" y="2780"/>
                  </a:cubicBezTo>
                  <a:lnTo>
                    <a:pt x="38000" y="2780"/>
                  </a:lnTo>
                  <a:lnTo>
                    <a:pt x="38000" y="1561"/>
                  </a:lnTo>
                  <a:lnTo>
                    <a:pt x="37390" y="1561"/>
                  </a:lnTo>
                  <a:cubicBezTo>
                    <a:pt x="37317" y="1561"/>
                    <a:pt x="37244" y="1488"/>
                    <a:pt x="37244" y="1415"/>
                  </a:cubicBezTo>
                  <a:cubicBezTo>
                    <a:pt x="37244" y="1317"/>
                    <a:pt x="37317" y="1268"/>
                    <a:pt x="37390" y="1268"/>
                  </a:cubicBezTo>
                  <a:lnTo>
                    <a:pt x="38000" y="1268"/>
                  </a:lnTo>
                  <a:lnTo>
                    <a:pt x="38000" y="366"/>
                  </a:lnTo>
                  <a:lnTo>
                    <a:pt x="7122" y="366"/>
                  </a:lnTo>
                  <a:cubicBezTo>
                    <a:pt x="6732" y="366"/>
                    <a:pt x="6366" y="390"/>
                    <a:pt x="5976" y="415"/>
                  </a:cubicBezTo>
                  <a:cubicBezTo>
                    <a:pt x="6074" y="707"/>
                    <a:pt x="6171" y="976"/>
                    <a:pt x="6220" y="1268"/>
                  </a:cubicBezTo>
                  <a:lnTo>
                    <a:pt x="14244" y="1268"/>
                  </a:lnTo>
                  <a:cubicBezTo>
                    <a:pt x="14342" y="1268"/>
                    <a:pt x="14390" y="1317"/>
                    <a:pt x="14390" y="1415"/>
                  </a:cubicBezTo>
                  <a:cubicBezTo>
                    <a:pt x="14390" y="1488"/>
                    <a:pt x="14342" y="1561"/>
                    <a:pt x="14244" y="1561"/>
                  </a:cubicBezTo>
                  <a:lnTo>
                    <a:pt x="6269" y="1561"/>
                  </a:lnTo>
                  <a:cubicBezTo>
                    <a:pt x="6317" y="1951"/>
                    <a:pt x="6317" y="2366"/>
                    <a:pt x="6269" y="2780"/>
                  </a:cubicBezTo>
                  <a:close/>
                  <a:moveTo>
                    <a:pt x="38292" y="2927"/>
                  </a:moveTo>
                  <a:lnTo>
                    <a:pt x="38292" y="2927"/>
                  </a:lnTo>
                  <a:lnTo>
                    <a:pt x="38292" y="4097"/>
                  </a:lnTo>
                  <a:lnTo>
                    <a:pt x="40268" y="4097"/>
                  </a:lnTo>
                  <a:lnTo>
                    <a:pt x="40268" y="390"/>
                  </a:lnTo>
                  <a:lnTo>
                    <a:pt x="38317" y="390"/>
                  </a:lnTo>
                  <a:lnTo>
                    <a:pt x="38317" y="2927"/>
                  </a:lnTo>
                  <a:close/>
                  <a:moveTo>
                    <a:pt x="28951" y="3073"/>
                  </a:moveTo>
                  <a:lnTo>
                    <a:pt x="29244" y="3073"/>
                  </a:lnTo>
                  <a:cubicBezTo>
                    <a:pt x="29439" y="3073"/>
                    <a:pt x="29439" y="2780"/>
                    <a:pt x="29244" y="2780"/>
                  </a:cubicBezTo>
                  <a:lnTo>
                    <a:pt x="28951" y="2780"/>
                  </a:lnTo>
                  <a:cubicBezTo>
                    <a:pt x="28732" y="2780"/>
                    <a:pt x="28732" y="3073"/>
                    <a:pt x="28951" y="3073"/>
                  </a:cubicBezTo>
                  <a:close/>
                  <a:moveTo>
                    <a:pt x="15878" y="1561"/>
                  </a:moveTo>
                  <a:lnTo>
                    <a:pt x="35731" y="1561"/>
                  </a:lnTo>
                  <a:cubicBezTo>
                    <a:pt x="35829" y="1561"/>
                    <a:pt x="35878" y="1512"/>
                    <a:pt x="35878" y="1415"/>
                  </a:cubicBezTo>
                  <a:cubicBezTo>
                    <a:pt x="35878" y="1341"/>
                    <a:pt x="35829" y="1268"/>
                    <a:pt x="35731" y="1268"/>
                  </a:cubicBezTo>
                  <a:lnTo>
                    <a:pt x="15878" y="1268"/>
                  </a:lnTo>
                  <a:cubicBezTo>
                    <a:pt x="15805" y="1268"/>
                    <a:pt x="15732" y="1341"/>
                    <a:pt x="15732" y="1415"/>
                  </a:cubicBezTo>
                  <a:cubicBezTo>
                    <a:pt x="15732" y="1512"/>
                    <a:pt x="15805" y="1585"/>
                    <a:pt x="15878" y="1561"/>
                  </a:cubicBezTo>
                  <a:close/>
                  <a:moveTo>
                    <a:pt x="15244" y="1268"/>
                  </a:moveTo>
                  <a:lnTo>
                    <a:pt x="14951" y="1268"/>
                  </a:lnTo>
                  <a:cubicBezTo>
                    <a:pt x="14854" y="1268"/>
                    <a:pt x="14781" y="1341"/>
                    <a:pt x="14805" y="1415"/>
                  </a:cubicBezTo>
                  <a:cubicBezTo>
                    <a:pt x="14781" y="1512"/>
                    <a:pt x="14854" y="1561"/>
                    <a:pt x="14951" y="1561"/>
                  </a:cubicBezTo>
                  <a:lnTo>
                    <a:pt x="15244" y="1561"/>
                  </a:lnTo>
                  <a:cubicBezTo>
                    <a:pt x="15342" y="1561"/>
                    <a:pt x="15390" y="1512"/>
                    <a:pt x="15390" y="1415"/>
                  </a:cubicBezTo>
                  <a:cubicBezTo>
                    <a:pt x="15390" y="1341"/>
                    <a:pt x="15342" y="1268"/>
                    <a:pt x="15244" y="1268"/>
                  </a:cubicBezTo>
                  <a:close/>
                  <a:moveTo>
                    <a:pt x="5561" y="3976"/>
                  </a:moveTo>
                  <a:cubicBezTo>
                    <a:pt x="6025" y="2854"/>
                    <a:pt x="6025" y="1610"/>
                    <a:pt x="5561" y="488"/>
                  </a:cubicBezTo>
                  <a:cubicBezTo>
                    <a:pt x="4391" y="683"/>
                    <a:pt x="3244" y="1024"/>
                    <a:pt x="2171" y="1512"/>
                  </a:cubicBezTo>
                  <a:lnTo>
                    <a:pt x="1903" y="1634"/>
                  </a:lnTo>
                  <a:cubicBezTo>
                    <a:pt x="2147" y="2000"/>
                    <a:pt x="2147" y="2463"/>
                    <a:pt x="1903" y="2854"/>
                  </a:cubicBezTo>
                  <a:lnTo>
                    <a:pt x="2171" y="2951"/>
                  </a:lnTo>
                  <a:cubicBezTo>
                    <a:pt x="3244" y="3463"/>
                    <a:pt x="4366" y="3805"/>
                    <a:pt x="5537" y="4000"/>
                  </a:cubicBezTo>
                  <a:close/>
                  <a:moveTo>
                    <a:pt x="1513" y="2683"/>
                  </a:moveTo>
                  <a:cubicBezTo>
                    <a:pt x="1732" y="2415"/>
                    <a:pt x="1732" y="2049"/>
                    <a:pt x="1537" y="1756"/>
                  </a:cubicBezTo>
                  <a:cubicBezTo>
                    <a:pt x="1342" y="1854"/>
                    <a:pt x="1147" y="1902"/>
                    <a:pt x="976" y="1976"/>
                  </a:cubicBezTo>
                  <a:cubicBezTo>
                    <a:pt x="830" y="2024"/>
                    <a:pt x="683" y="2073"/>
                    <a:pt x="561" y="2146"/>
                  </a:cubicBezTo>
                  <a:cubicBezTo>
                    <a:pt x="513" y="2195"/>
                    <a:pt x="488" y="2219"/>
                    <a:pt x="488" y="2219"/>
                  </a:cubicBezTo>
                  <a:cubicBezTo>
                    <a:pt x="488" y="2219"/>
                    <a:pt x="513" y="2244"/>
                    <a:pt x="561" y="2293"/>
                  </a:cubicBezTo>
                  <a:cubicBezTo>
                    <a:pt x="683" y="2366"/>
                    <a:pt x="830" y="2415"/>
                    <a:pt x="976" y="2463"/>
                  </a:cubicBezTo>
                  <a:cubicBezTo>
                    <a:pt x="1147" y="2537"/>
                    <a:pt x="1342" y="2585"/>
                    <a:pt x="1513" y="2658"/>
                  </a:cubicBezTo>
                  <a:close/>
                  <a:moveTo>
                    <a:pt x="40561" y="4097"/>
                  </a:moveTo>
                  <a:lnTo>
                    <a:pt x="43975" y="4097"/>
                  </a:lnTo>
                  <a:cubicBezTo>
                    <a:pt x="44414" y="4097"/>
                    <a:pt x="44804" y="3902"/>
                    <a:pt x="45073" y="3561"/>
                  </a:cubicBezTo>
                  <a:cubicBezTo>
                    <a:pt x="45707" y="2805"/>
                    <a:pt x="45707" y="1707"/>
                    <a:pt x="45073" y="927"/>
                  </a:cubicBezTo>
                  <a:cubicBezTo>
                    <a:pt x="44804" y="610"/>
                    <a:pt x="44414" y="415"/>
                    <a:pt x="43975" y="390"/>
                  </a:cubicBezTo>
                  <a:lnTo>
                    <a:pt x="40561" y="3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4720981" y="137824"/>
              <a:ext cx="328867" cy="270807"/>
            </a:xfrm>
            <a:custGeom>
              <a:avLst/>
              <a:gdLst/>
              <a:ahLst/>
              <a:cxnLst/>
              <a:rect l="l" t="t" r="r" b="b"/>
              <a:pathLst>
                <a:path w="4147" h="3489" extrusionOk="0">
                  <a:moveTo>
                    <a:pt x="293" y="2464"/>
                  </a:moveTo>
                  <a:cubicBezTo>
                    <a:pt x="1366" y="2976"/>
                    <a:pt x="2488" y="3318"/>
                    <a:pt x="3659" y="3489"/>
                  </a:cubicBezTo>
                  <a:cubicBezTo>
                    <a:pt x="4147" y="2391"/>
                    <a:pt x="4147" y="1123"/>
                    <a:pt x="3659" y="1"/>
                  </a:cubicBezTo>
                  <a:cubicBezTo>
                    <a:pt x="2488" y="196"/>
                    <a:pt x="1342" y="537"/>
                    <a:pt x="269" y="1025"/>
                  </a:cubicBezTo>
                  <a:lnTo>
                    <a:pt x="1" y="1147"/>
                  </a:lnTo>
                  <a:cubicBezTo>
                    <a:pt x="244" y="1513"/>
                    <a:pt x="244" y="2001"/>
                    <a:pt x="1" y="23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4722884" y="287391"/>
              <a:ext cx="307614" cy="121239"/>
            </a:xfrm>
            <a:custGeom>
              <a:avLst/>
              <a:gdLst/>
              <a:ahLst/>
              <a:cxnLst/>
              <a:rect l="l" t="t" r="r" b="b"/>
              <a:pathLst>
                <a:path w="3879" h="1562" extrusionOk="0">
                  <a:moveTo>
                    <a:pt x="269" y="537"/>
                  </a:moveTo>
                  <a:cubicBezTo>
                    <a:pt x="1342" y="1049"/>
                    <a:pt x="2464" y="1391"/>
                    <a:pt x="3635" y="1562"/>
                  </a:cubicBezTo>
                  <a:cubicBezTo>
                    <a:pt x="3733" y="1318"/>
                    <a:pt x="3830" y="1074"/>
                    <a:pt x="3879" y="805"/>
                  </a:cubicBezTo>
                  <a:cubicBezTo>
                    <a:pt x="2855" y="708"/>
                    <a:pt x="1830" y="488"/>
                    <a:pt x="830" y="171"/>
                  </a:cubicBezTo>
                  <a:cubicBezTo>
                    <a:pt x="611" y="98"/>
                    <a:pt x="367" y="49"/>
                    <a:pt x="172" y="1"/>
                  </a:cubicBezTo>
                  <a:cubicBezTo>
                    <a:pt x="123" y="147"/>
                    <a:pt x="74" y="293"/>
                    <a:pt x="1" y="41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4610750" y="238182"/>
              <a:ext cx="98732" cy="70089"/>
            </a:xfrm>
            <a:custGeom>
              <a:avLst/>
              <a:gdLst/>
              <a:ahLst/>
              <a:cxnLst/>
              <a:rect l="l" t="t" r="r" b="b"/>
              <a:pathLst>
                <a:path w="1245" h="903" extrusionOk="0">
                  <a:moveTo>
                    <a:pt x="1025" y="903"/>
                  </a:moveTo>
                  <a:cubicBezTo>
                    <a:pt x="1244" y="635"/>
                    <a:pt x="1244" y="269"/>
                    <a:pt x="1049" y="0"/>
                  </a:cubicBezTo>
                  <a:cubicBezTo>
                    <a:pt x="854" y="74"/>
                    <a:pt x="659" y="147"/>
                    <a:pt x="488" y="196"/>
                  </a:cubicBezTo>
                  <a:cubicBezTo>
                    <a:pt x="342" y="244"/>
                    <a:pt x="195" y="293"/>
                    <a:pt x="73" y="391"/>
                  </a:cubicBezTo>
                  <a:cubicBezTo>
                    <a:pt x="25" y="415"/>
                    <a:pt x="0" y="439"/>
                    <a:pt x="0" y="439"/>
                  </a:cubicBezTo>
                  <a:cubicBezTo>
                    <a:pt x="0" y="464"/>
                    <a:pt x="25" y="488"/>
                    <a:pt x="73" y="513"/>
                  </a:cubicBezTo>
                  <a:cubicBezTo>
                    <a:pt x="195" y="586"/>
                    <a:pt x="342" y="659"/>
                    <a:pt x="488" y="683"/>
                  </a:cubicBezTo>
                  <a:cubicBezTo>
                    <a:pt x="659" y="757"/>
                    <a:pt x="854" y="830"/>
                    <a:pt x="1025" y="9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4610750" y="272256"/>
              <a:ext cx="92943" cy="36015"/>
            </a:xfrm>
            <a:custGeom>
              <a:avLst/>
              <a:gdLst/>
              <a:ahLst/>
              <a:cxnLst/>
              <a:rect l="l" t="t" r="r" b="b"/>
              <a:pathLst>
                <a:path w="1172" h="464" extrusionOk="0">
                  <a:moveTo>
                    <a:pt x="1025" y="464"/>
                  </a:moveTo>
                  <a:cubicBezTo>
                    <a:pt x="1098" y="366"/>
                    <a:pt x="1147" y="244"/>
                    <a:pt x="1171" y="147"/>
                  </a:cubicBezTo>
                  <a:cubicBezTo>
                    <a:pt x="756" y="74"/>
                    <a:pt x="366" y="25"/>
                    <a:pt x="25" y="0"/>
                  </a:cubicBezTo>
                  <a:lnTo>
                    <a:pt x="0" y="25"/>
                  </a:lnTo>
                  <a:cubicBezTo>
                    <a:pt x="0" y="25"/>
                    <a:pt x="25" y="49"/>
                    <a:pt x="73" y="98"/>
                  </a:cubicBezTo>
                  <a:cubicBezTo>
                    <a:pt x="195" y="171"/>
                    <a:pt x="342" y="220"/>
                    <a:pt x="488" y="269"/>
                  </a:cubicBezTo>
                  <a:cubicBezTo>
                    <a:pt x="659" y="318"/>
                    <a:pt x="854" y="391"/>
                    <a:pt x="1025" y="4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5043980" y="130295"/>
              <a:ext cx="2541566" cy="289669"/>
            </a:xfrm>
            <a:custGeom>
              <a:avLst/>
              <a:gdLst/>
              <a:ahLst/>
              <a:cxnLst/>
              <a:rect l="l" t="t" r="r" b="b"/>
              <a:pathLst>
                <a:path w="32049" h="3732" extrusionOk="0">
                  <a:moveTo>
                    <a:pt x="25" y="49"/>
                  </a:moveTo>
                  <a:cubicBezTo>
                    <a:pt x="123" y="317"/>
                    <a:pt x="220" y="610"/>
                    <a:pt x="269" y="878"/>
                  </a:cubicBezTo>
                  <a:lnTo>
                    <a:pt x="8293" y="878"/>
                  </a:lnTo>
                  <a:cubicBezTo>
                    <a:pt x="8391" y="878"/>
                    <a:pt x="8439" y="951"/>
                    <a:pt x="8439" y="1025"/>
                  </a:cubicBezTo>
                  <a:cubicBezTo>
                    <a:pt x="8439" y="1122"/>
                    <a:pt x="8391" y="1195"/>
                    <a:pt x="8293" y="1195"/>
                  </a:cubicBezTo>
                  <a:lnTo>
                    <a:pt x="318" y="1195"/>
                  </a:lnTo>
                  <a:cubicBezTo>
                    <a:pt x="366" y="1586"/>
                    <a:pt x="366" y="2000"/>
                    <a:pt x="318" y="2415"/>
                  </a:cubicBezTo>
                  <a:lnTo>
                    <a:pt x="830" y="2415"/>
                  </a:lnTo>
                  <a:cubicBezTo>
                    <a:pt x="1025" y="2415"/>
                    <a:pt x="1025" y="2708"/>
                    <a:pt x="830" y="2708"/>
                  </a:cubicBezTo>
                  <a:lnTo>
                    <a:pt x="293" y="2708"/>
                  </a:lnTo>
                  <a:cubicBezTo>
                    <a:pt x="220" y="3025"/>
                    <a:pt x="147" y="3366"/>
                    <a:pt x="1" y="3659"/>
                  </a:cubicBezTo>
                  <a:cubicBezTo>
                    <a:pt x="391" y="3707"/>
                    <a:pt x="781" y="3732"/>
                    <a:pt x="1171" y="3732"/>
                  </a:cubicBezTo>
                  <a:lnTo>
                    <a:pt x="32049" y="3732"/>
                  </a:lnTo>
                  <a:lnTo>
                    <a:pt x="32049" y="2708"/>
                  </a:lnTo>
                  <a:lnTo>
                    <a:pt x="24000" y="2708"/>
                  </a:lnTo>
                  <a:cubicBezTo>
                    <a:pt x="23805" y="2708"/>
                    <a:pt x="23805" y="2415"/>
                    <a:pt x="24000" y="2415"/>
                  </a:cubicBezTo>
                  <a:lnTo>
                    <a:pt x="32049" y="2415"/>
                  </a:lnTo>
                  <a:lnTo>
                    <a:pt x="32049" y="1195"/>
                  </a:lnTo>
                  <a:lnTo>
                    <a:pt x="31439" y="1195"/>
                  </a:lnTo>
                  <a:cubicBezTo>
                    <a:pt x="31366" y="1195"/>
                    <a:pt x="31293" y="1122"/>
                    <a:pt x="31293" y="1025"/>
                  </a:cubicBezTo>
                  <a:cubicBezTo>
                    <a:pt x="31293" y="951"/>
                    <a:pt x="31366" y="878"/>
                    <a:pt x="31439" y="878"/>
                  </a:cubicBezTo>
                  <a:lnTo>
                    <a:pt x="32049" y="878"/>
                  </a:lnTo>
                  <a:lnTo>
                    <a:pt x="32049" y="0"/>
                  </a:lnTo>
                  <a:lnTo>
                    <a:pt x="1171" y="0"/>
                  </a:lnTo>
                  <a:cubicBezTo>
                    <a:pt x="781" y="0"/>
                    <a:pt x="415" y="25"/>
                    <a:pt x="25" y="49"/>
                  </a:cubicBezTo>
                  <a:close/>
                  <a:moveTo>
                    <a:pt x="2513" y="2390"/>
                  </a:moveTo>
                  <a:lnTo>
                    <a:pt x="22366" y="2390"/>
                  </a:lnTo>
                  <a:cubicBezTo>
                    <a:pt x="22561" y="2390"/>
                    <a:pt x="22561" y="2683"/>
                    <a:pt x="22366" y="2683"/>
                  </a:cubicBezTo>
                  <a:lnTo>
                    <a:pt x="2513" y="2683"/>
                  </a:lnTo>
                  <a:cubicBezTo>
                    <a:pt x="2318" y="2683"/>
                    <a:pt x="2318" y="2390"/>
                    <a:pt x="2513" y="2390"/>
                  </a:cubicBezTo>
                  <a:close/>
                  <a:moveTo>
                    <a:pt x="23000" y="2683"/>
                  </a:moveTo>
                  <a:cubicBezTo>
                    <a:pt x="22805" y="2683"/>
                    <a:pt x="22805" y="2390"/>
                    <a:pt x="23000" y="2390"/>
                  </a:cubicBezTo>
                  <a:lnTo>
                    <a:pt x="23317" y="2390"/>
                  </a:lnTo>
                  <a:cubicBezTo>
                    <a:pt x="23512" y="2390"/>
                    <a:pt x="23512" y="2683"/>
                    <a:pt x="23317" y="2683"/>
                  </a:cubicBezTo>
                  <a:close/>
                  <a:moveTo>
                    <a:pt x="9000" y="1195"/>
                  </a:moveTo>
                  <a:cubicBezTo>
                    <a:pt x="8903" y="1195"/>
                    <a:pt x="8830" y="1122"/>
                    <a:pt x="8830" y="1049"/>
                  </a:cubicBezTo>
                  <a:cubicBezTo>
                    <a:pt x="8830" y="951"/>
                    <a:pt x="8903" y="878"/>
                    <a:pt x="9000" y="903"/>
                  </a:cubicBezTo>
                  <a:lnTo>
                    <a:pt x="9293" y="903"/>
                  </a:lnTo>
                  <a:cubicBezTo>
                    <a:pt x="9391" y="878"/>
                    <a:pt x="9439" y="951"/>
                    <a:pt x="9439" y="1049"/>
                  </a:cubicBezTo>
                  <a:cubicBezTo>
                    <a:pt x="9439" y="1122"/>
                    <a:pt x="9391" y="1195"/>
                    <a:pt x="9293" y="1195"/>
                  </a:cubicBezTo>
                  <a:close/>
                  <a:moveTo>
                    <a:pt x="9927" y="1195"/>
                  </a:moveTo>
                  <a:cubicBezTo>
                    <a:pt x="9854" y="1195"/>
                    <a:pt x="9781" y="1122"/>
                    <a:pt x="9781" y="1049"/>
                  </a:cubicBezTo>
                  <a:cubicBezTo>
                    <a:pt x="9781" y="951"/>
                    <a:pt x="9854" y="878"/>
                    <a:pt x="9927" y="903"/>
                  </a:cubicBezTo>
                  <a:lnTo>
                    <a:pt x="29780" y="903"/>
                  </a:lnTo>
                  <a:cubicBezTo>
                    <a:pt x="29878" y="878"/>
                    <a:pt x="29927" y="951"/>
                    <a:pt x="29927" y="1049"/>
                  </a:cubicBezTo>
                  <a:cubicBezTo>
                    <a:pt x="29927" y="1122"/>
                    <a:pt x="29878" y="1195"/>
                    <a:pt x="29780" y="11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5043980" y="353676"/>
              <a:ext cx="2541566" cy="64423"/>
            </a:xfrm>
            <a:custGeom>
              <a:avLst/>
              <a:gdLst/>
              <a:ahLst/>
              <a:cxnLst/>
              <a:rect l="l" t="t" r="r" b="b"/>
              <a:pathLst>
                <a:path w="32049" h="830" extrusionOk="0">
                  <a:moveTo>
                    <a:pt x="245" y="0"/>
                  </a:moveTo>
                  <a:cubicBezTo>
                    <a:pt x="196" y="244"/>
                    <a:pt x="123" y="512"/>
                    <a:pt x="1" y="756"/>
                  </a:cubicBezTo>
                  <a:cubicBezTo>
                    <a:pt x="391" y="805"/>
                    <a:pt x="781" y="829"/>
                    <a:pt x="1171" y="829"/>
                  </a:cubicBezTo>
                  <a:lnTo>
                    <a:pt x="32049" y="829"/>
                  </a:lnTo>
                  <a:lnTo>
                    <a:pt x="32049" y="98"/>
                  </a:lnTo>
                  <a:lnTo>
                    <a:pt x="4366" y="98"/>
                  </a:lnTo>
                  <a:cubicBezTo>
                    <a:pt x="2488" y="98"/>
                    <a:pt x="1220" y="73"/>
                    <a:pt x="245" y="0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7610613" y="130295"/>
              <a:ext cx="152895" cy="287806"/>
            </a:xfrm>
            <a:custGeom>
              <a:avLst/>
              <a:gdLst/>
              <a:ahLst/>
              <a:cxnLst/>
              <a:rect l="l" t="t" r="r" b="b"/>
              <a:pathLst>
                <a:path w="1928" h="3708" extrusionOk="0">
                  <a:moveTo>
                    <a:pt x="1" y="1025"/>
                  </a:moveTo>
                  <a:lnTo>
                    <a:pt x="1" y="2537"/>
                  </a:lnTo>
                  <a:lnTo>
                    <a:pt x="1" y="2537"/>
                  </a:lnTo>
                  <a:lnTo>
                    <a:pt x="1" y="2537"/>
                  </a:lnTo>
                  <a:lnTo>
                    <a:pt x="1" y="3707"/>
                  </a:lnTo>
                  <a:lnTo>
                    <a:pt x="1928" y="3707"/>
                  </a:lnTo>
                  <a:lnTo>
                    <a:pt x="192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7610613" y="361205"/>
              <a:ext cx="154798" cy="56894"/>
            </a:xfrm>
            <a:custGeom>
              <a:avLst/>
              <a:gdLst/>
              <a:ahLst/>
              <a:cxnLst/>
              <a:rect l="l" t="t" r="r" b="b"/>
              <a:pathLst>
                <a:path w="1952" h="733" extrusionOk="0">
                  <a:moveTo>
                    <a:pt x="1" y="1"/>
                  </a:moveTo>
                  <a:lnTo>
                    <a:pt x="1" y="732"/>
                  </a:lnTo>
                  <a:lnTo>
                    <a:pt x="1952" y="732"/>
                  </a:lnTo>
                  <a:lnTo>
                    <a:pt x="195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7788568" y="130295"/>
              <a:ext cx="408170" cy="287806"/>
            </a:xfrm>
            <a:custGeom>
              <a:avLst/>
              <a:gdLst/>
              <a:ahLst/>
              <a:cxnLst/>
              <a:rect l="l" t="t" r="r" b="b"/>
              <a:pathLst>
                <a:path w="5147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415" y="3707"/>
                  </a:lnTo>
                  <a:cubicBezTo>
                    <a:pt x="3854" y="3707"/>
                    <a:pt x="4244" y="3512"/>
                    <a:pt x="4513" y="3171"/>
                  </a:cubicBezTo>
                  <a:cubicBezTo>
                    <a:pt x="5147" y="2415"/>
                    <a:pt x="5147" y="1317"/>
                    <a:pt x="4513" y="537"/>
                  </a:cubicBezTo>
                  <a:cubicBezTo>
                    <a:pt x="4244" y="220"/>
                    <a:pt x="3854" y="25"/>
                    <a:pt x="3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7788568" y="224910"/>
              <a:ext cx="396592" cy="193190"/>
            </a:xfrm>
            <a:custGeom>
              <a:avLst/>
              <a:gdLst/>
              <a:ahLst/>
              <a:cxnLst/>
              <a:rect l="l" t="t" r="r" b="b"/>
              <a:pathLst>
                <a:path w="5001" h="2489" extrusionOk="0">
                  <a:moveTo>
                    <a:pt x="1" y="1757"/>
                  </a:moveTo>
                  <a:lnTo>
                    <a:pt x="1" y="2488"/>
                  </a:lnTo>
                  <a:lnTo>
                    <a:pt x="3415" y="2488"/>
                  </a:lnTo>
                  <a:cubicBezTo>
                    <a:pt x="3854" y="2488"/>
                    <a:pt x="4244" y="2293"/>
                    <a:pt x="4513" y="1952"/>
                  </a:cubicBezTo>
                  <a:cubicBezTo>
                    <a:pt x="4830" y="1586"/>
                    <a:pt x="5001" y="1123"/>
                    <a:pt x="4976" y="635"/>
                  </a:cubicBezTo>
                  <a:cubicBezTo>
                    <a:pt x="4976" y="415"/>
                    <a:pt x="4952" y="220"/>
                    <a:pt x="4879" y="1"/>
                  </a:cubicBezTo>
                  <a:cubicBezTo>
                    <a:pt x="4805" y="1464"/>
                    <a:pt x="2171" y="1708"/>
                    <a:pt x="1" y="175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32"/>
          <p:cNvGrpSpPr/>
          <p:nvPr/>
        </p:nvGrpSpPr>
        <p:grpSpPr>
          <a:xfrm rot="-5400000">
            <a:off x="7699250" y="1584200"/>
            <a:ext cx="603495" cy="1371596"/>
            <a:chOff x="3724575" y="3497700"/>
            <a:chExt cx="603495" cy="1371596"/>
          </a:xfrm>
        </p:grpSpPr>
        <p:sp>
          <p:nvSpPr>
            <p:cNvPr id="529" name="Google Shape;529;p32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5488" y="16414"/>
                  </a:moveTo>
                  <a:lnTo>
                    <a:pt x="1732" y="16414"/>
                  </a:lnTo>
                  <a:cubicBezTo>
                    <a:pt x="781" y="16414"/>
                    <a:pt x="1" y="15634"/>
                    <a:pt x="1" y="14683"/>
                  </a:cubicBezTo>
                  <a:lnTo>
                    <a:pt x="1" y="5537"/>
                  </a:lnTo>
                  <a:cubicBezTo>
                    <a:pt x="1" y="5073"/>
                    <a:pt x="196" y="4634"/>
                    <a:pt x="513" y="4317"/>
                  </a:cubicBezTo>
                  <a:cubicBezTo>
                    <a:pt x="757" y="4073"/>
                    <a:pt x="1050" y="3902"/>
                    <a:pt x="1367" y="3829"/>
                  </a:cubicBezTo>
                  <a:lnTo>
                    <a:pt x="1367" y="781"/>
                  </a:lnTo>
                  <a:cubicBezTo>
                    <a:pt x="1367" y="585"/>
                    <a:pt x="1440" y="366"/>
                    <a:pt x="1610" y="220"/>
                  </a:cubicBezTo>
                  <a:cubicBezTo>
                    <a:pt x="1757" y="73"/>
                    <a:pt x="1952" y="0"/>
                    <a:pt x="2147" y="0"/>
                  </a:cubicBezTo>
                  <a:lnTo>
                    <a:pt x="5074" y="0"/>
                  </a:lnTo>
                  <a:cubicBezTo>
                    <a:pt x="5513" y="0"/>
                    <a:pt x="5854" y="342"/>
                    <a:pt x="5854" y="781"/>
                  </a:cubicBezTo>
                  <a:lnTo>
                    <a:pt x="5854" y="3829"/>
                  </a:lnTo>
                  <a:cubicBezTo>
                    <a:pt x="6659" y="4024"/>
                    <a:pt x="7220" y="4732"/>
                    <a:pt x="7220" y="5537"/>
                  </a:cubicBezTo>
                  <a:lnTo>
                    <a:pt x="7220" y="14683"/>
                  </a:lnTo>
                  <a:cubicBezTo>
                    <a:pt x="7220" y="15634"/>
                    <a:pt x="6440" y="16414"/>
                    <a:pt x="5488" y="16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3757170" y="3848221"/>
              <a:ext cx="538223" cy="988485"/>
            </a:xfrm>
            <a:custGeom>
              <a:avLst/>
              <a:gdLst/>
              <a:ahLst/>
              <a:cxnLst/>
              <a:rect l="l" t="t" r="r" b="b"/>
              <a:pathLst>
                <a:path w="6440" h="11830" extrusionOk="0">
                  <a:moveTo>
                    <a:pt x="5098" y="0"/>
                  </a:moveTo>
                  <a:lnTo>
                    <a:pt x="1342" y="0"/>
                  </a:lnTo>
                  <a:cubicBezTo>
                    <a:pt x="611" y="0"/>
                    <a:pt x="1" y="610"/>
                    <a:pt x="1" y="1342"/>
                  </a:cubicBezTo>
                  <a:lnTo>
                    <a:pt x="1" y="10488"/>
                  </a:lnTo>
                  <a:cubicBezTo>
                    <a:pt x="1" y="11219"/>
                    <a:pt x="611" y="11829"/>
                    <a:pt x="1342" y="11829"/>
                  </a:cubicBezTo>
                  <a:lnTo>
                    <a:pt x="5098" y="11829"/>
                  </a:lnTo>
                  <a:cubicBezTo>
                    <a:pt x="5830" y="11829"/>
                    <a:pt x="6440" y="11219"/>
                    <a:pt x="6440" y="10488"/>
                  </a:cubicBezTo>
                  <a:lnTo>
                    <a:pt x="6440" y="1342"/>
                  </a:lnTo>
                  <a:cubicBezTo>
                    <a:pt x="6440" y="610"/>
                    <a:pt x="5830" y="0"/>
                    <a:pt x="5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3816342" y="4047922"/>
              <a:ext cx="38779" cy="654255"/>
            </a:xfrm>
            <a:custGeom>
              <a:avLst/>
              <a:gdLst/>
              <a:ahLst/>
              <a:cxnLst/>
              <a:rect l="l" t="t" r="r" b="b"/>
              <a:pathLst>
                <a:path w="464" h="7830" extrusionOk="0">
                  <a:moveTo>
                    <a:pt x="439" y="7610"/>
                  </a:moveTo>
                  <a:cubicBezTo>
                    <a:pt x="464" y="7829"/>
                    <a:pt x="0" y="7829"/>
                    <a:pt x="25" y="7610"/>
                  </a:cubicBezTo>
                  <a:lnTo>
                    <a:pt x="25" y="1781"/>
                  </a:lnTo>
                  <a:cubicBezTo>
                    <a:pt x="0" y="1561"/>
                    <a:pt x="464" y="1561"/>
                    <a:pt x="439" y="1781"/>
                  </a:cubicBezTo>
                  <a:close/>
                  <a:moveTo>
                    <a:pt x="439" y="732"/>
                  </a:moveTo>
                  <a:cubicBezTo>
                    <a:pt x="415" y="952"/>
                    <a:pt x="73" y="952"/>
                    <a:pt x="25" y="732"/>
                  </a:cubicBezTo>
                  <a:lnTo>
                    <a:pt x="25" y="220"/>
                  </a:lnTo>
                  <a:cubicBezTo>
                    <a:pt x="0" y="0"/>
                    <a:pt x="464" y="0"/>
                    <a:pt x="439" y="2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3171" y="2293"/>
                  </a:moveTo>
                  <a:lnTo>
                    <a:pt x="2415" y="2293"/>
                  </a:lnTo>
                  <a:cubicBezTo>
                    <a:pt x="2342" y="2293"/>
                    <a:pt x="2269" y="2220"/>
                    <a:pt x="2269" y="2146"/>
                  </a:cubicBezTo>
                  <a:lnTo>
                    <a:pt x="2269" y="1293"/>
                  </a:lnTo>
                  <a:cubicBezTo>
                    <a:pt x="2269" y="1195"/>
                    <a:pt x="2342" y="1146"/>
                    <a:pt x="2415" y="1146"/>
                  </a:cubicBezTo>
                  <a:lnTo>
                    <a:pt x="3171" y="1146"/>
                  </a:lnTo>
                  <a:cubicBezTo>
                    <a:pt x="3245" y="1146"/>
                    <a:pt x="3318" y="1195"/>
                    <a:pt x="3318" y="1293"/>
                  </a:cubicBezTo>
                  <a:lnTo>
                    <a:pt x="3318" y="2146"/>
                  </a:lnTo>
                  <a:cubicBezTo>
                    <a:pt x="3318" y="2220"/>
                    <a:pt x="3245" y="2293"/>
                    <a:pt x="3171" y="2293"/>
                  </a:cubicBezTo>
                  <a:close/>
                  <a:moveTo>
                    <a:pt x="5488" y="16414"/>
                  </a:moveTo>
                  <a:cubicBezTo>
                    <a:pt x="6440" y="16414"/>
                    <a:pt x="7220" y="15634"/>
                    <a:pt x="7220" y="14683"/>
                  </a:cubicBezTo>
                  <a:lnTo>
                    <a:pt x="7220" y="5537"/>
                  </a:lnTo>
                  <a:cubicBezTo>
                    <a:pt x="7220" y="4707"/>
                    <a:pt x="6659" y="4000"/>
                    <a:pt x="5854" y="3829"/>
                  </a:cubicBezTo>
                  <a:lnTo>
                    <a:pt x="5854" y="781"/>
                  </a:lnTo>
                  <a:cubicBezTo>
                    <a:pt x="5854" y="342"/>
                    <a:pt x="5513" y="0"/>
                    <a:pt x="5074" y="0"/>
                  </a:cubicBezTo>
                  <a:lnTo>
                    <a:pt x="2147" y="0"/>
                  </a:lnTo>
                  <a:cubicBezTo>
                    <a:pt x="1952" y="0"/>
                    <a:pt x="1732" y="73"/>
                    <a:pt x="1586" y="220"/>
                  </a:cubicBezTo>
                  <a:cubicBezTo>
                    <a:pt x="1440" y="366"/>
                    <a:pt x="1367" y="561"/>
                    <a:pt x="1367" y="781"/>
                  </a:cubicBezTo>
                  <a:lnTo>
                    <a:pt x="1367" y="3829"/>
                  </a:lnTo>
                  <a:cubicBezTo>
                    <a:pt x="1050" y="3902"/>
                    <a:pt x="757" y="4073"/>
                    <a:pt x="513" y="4293"/>
                  </a:cubicBezTo>
                  <a:cubicBezTo>
                    <a:pt x="196" y="4610"/>
                    <a:pt x="1" y="5049"/>
                    <a:pt x="1" y="5512"/>
                  </a:cubicBezTo>
                  <a:lnTo>
                    <a:pt x="1" y="14658"/>
                  </a:lnTo>
                  <a:cubicBezTo>
                    <a:pt x="1" y="15634"/>
                    <a:pt x="781" y="16414"/>
                    <a:pt x="1732" y="16414"/>
                  </a:cubicBezTo>
                  <a:close/>
                  <a:moveTo>
                    <a:pt x="1757" y="3805"/>
                  </a:moveTo>
                  <a:lnTo>
                    <a:pt x="5464" y="3805"/>
                  </a:lnTo>
                  <a:lnTo>
                    <a:pt x="5464" y="781"/>
                  </a:lnTo>
                  <a:cubicBezTo>
                    <a:pt x="5464" y="683"/>
                    <a:pt x="5415" y="585"/>
                    <a:pt x="5342" y="512"/>
                  </a:cubicBezTo>
                  <a:cubicBezTo>
                    <a:pt x="5269" y="439"/>
                    <a:pt x="5171" y="390"/>
                    <a:pt x="5074" y="390"/>
                  </a:cubicBezTo>
                  <a:lnTo>
                    <a:pt x="2147" y="390"/>
                  </a:lnTo>
                  <a:cubicBezTo>
                    <a:pt x="1928" y="390"/>
                    <a:pt x="1757" y="561"/>
                    <a:pt x="1757" y="781"/>
                  </a:cubicBezTo>
                  <a:close/>
                  <a:moveTo>
                    <a:pt x="1732" y="16024"/>
                  </a:moveTo>
                  <a:cubicBezTo>
                    <a:pt x="1001" y="16024"/>
                    <a:pt x="391" y="15414"/>
                    <a:pt x="391" y="14683"/>
                  </a:cubicBezTo>
                  <a:lnTo>
                    <a:pt x="391" y="5537"/>
                  </a:lnTo>
                  <a:cubicBezTo>
                    <a:pt x="391" y="4780"/>
                    <a:pt x="1001" y="4195"/>
                    <a:pt x="1732" y="4195"/>
                  </a:cubicBezTo>
                  <a:lnTo>
                    <a:pt x="5488" y="4195"/>
                  </a:lnTo>
                  <a:cubicBezTo>
                    <a:pt x="6220" y="4195"/>
                    <a:pt x="6830" y="4780"/>
                    <a:pt x="6830" y="5537"/>
                  </a:cubicBezTo>
                  <a:lnTo>
                    <a:pt x="6830" y="14683"/>
                  </a:lnTo>
                  <a:cubicBezTo>
                    <a:pt x="6830" y="15414"/>
                    <a:pt x="6220" y="16024"/>
                    <a:pt x="5488" y="16024"/>
                  </a:cubicBezTo>
                  <a:close/>
                  <a:moveTo>
                    <a:pt x="4781" y="2293"/>
                  </a:moveTo>
                  <a:lnTo>
                    <a:pt x="4074" y="2293"/>
                  </a:lnTo>
                  <a:cubicBezTo>
                    <a:pt x="3976" y="2293"/>
                    <a:pt x="3928" y="2220"/>
                    <a:pt x="3928" y="2146"/>
                  </a:cubicBezTo>
                  <a:lnTo>
                    <a:pt x="3928" y="1293"/>
                  </a:lnTo>
                  <a:cubicBezTo>
                    <a:pt x="3903" y="1220"/>
                    <a:pt x="3976" y="1146"/>
                    <a:pt x="4074" y="1146"/>
                  </a:cubicBezTo>
                  <a:lnTo>
                    <a:pt x="4781" y="1146"/>
                  </a:lnTo>
                  <a:cubicBezTo>
                    <a:pt x="4879" y="1146"/>
                    <a:pt x="4952" y="1220"/>
                    <a:pt x="4952" y="1293"/>
                  </a:cubicBezTo>
                  <a:lnTo>
                    <a:pt x="4952" y="2122"/>
                  </a:lnTo>
                  <a:cubicBezTo>
                    <a:pt x="4952" y="2220"/>
                    <a:pt x="4879" y="2293"/>
                    <a:pt x="4781" y="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3871336" y="3530287"/>
              <a:ext cx="309980" cy="285349"/>
            </a:xfrm>
            <a:custGeom>
              <a:avLst/>
              <a:gdLst/>
              <a:ahLst/>
              <a:cxnLst/>
              <a:rect l="l" t="t" r="r" b="b"/>
              <a:pathLst>
                <a:path w="3709" h="3415" extrusionOk="0">
                  <a:moveTo>
                    <a:pt x="1" y="3415"/>
                  </a:moveTo>
                  <a:lnTo>
                    <a:pt x="3708" y="3415"/>
                  </a:lnTo>
                  <a:lnTo>
                    <a:pt x="3708" y="391"/>
                  </a:lnTo>
                  <a:cubicBezTo>
                    <a:pt x="3708" y="293"/>
                    <a:pt x="3659" y="195"/>
                    <a:pt x="3586" y="122"/>
                  </a:cubicBezTo>
                  <a:cubicBezTo>
                    <a:pt x="3513" y="49"/>
                    <a:pt x="3415" y="0"/>
                    <a:pt x="3318" y="0"/>
                  </a:cubicBezTo>
                  <a:lnTo>
                    <a:pt x="391" y="0"/>
                  </a:lnTo>
                  <a:cubicBezTo>
                    <a:pt x="172" y="0"/>
                    <a:pt x="1" y="171"/>
                    <a:pt x="1" y="391"/>
                  </a:cubicBezTo>
                  <a:close/>
                  <a:moveTo>
                    <a:pt x="1415" y="1903"/>
                  </a:moveTo>
                  <a:lnTo>
                    <a:pt x="659" y="1903"/>
                  </a:lnTo>
                  <a:cubicBezTo>
                    <a:pt x="586" y="1903"/>
                    <a:pt x="513" y="1830"/>
                    <a:pt x="513" y="1756"/>
                  </a:cubicBezTo>
                  <a:lnTo>
                    <a:pt x="513" y="903"/>
                  </a:lnTo>
                  <a:cubicBezTo>
                    <a:pt x="513" y="805"/>
                    <a:pt x="586" y="756"/>
                    <a:pt x="659" y="756"/>
                  </a:cubicBezTo>
                  <a:lnTo>
                    <a:pt x="1415" y="756"/>
                  </a:lnTo>
                  <a:cubicBezTo>
                    <a:pt x="1489" y="756"/>
                    <a:pt x="1562" y="805"/>
                    <a:pt x="1562" y="903"/>
                  </a:cubicBezTo>
                  <a:lnTo>
                    <a:pt x="1562" y="1756"/>
                  </a:lnTo>
                  <a:cubicBezTo>
                    <a:pt x="1562" y="1830"/>
                    <a:pt x="1489" y="1903"/>
                    <a:pt x="1415" y="1903"/>
                  </a:cubicBezTo>
                  <a:close/>
                  <a:moveTo>
                    <a:pt x="3025" y="1903"/>
                  </a:moveTo>
                  <a:lnTo>
                    <a:pt x="2318" y="1903"/>
                  </a:lnTo>
                  <a:cubicBezTo>
                    <a:pt x="2220" y="1903"/>
                    <a:pt x="2147" y="1830"/>
                    <a:pt x="2147" y="1732"/>
                  </a:cubicBezTo>
                  <a:lnTo>
                    <a:pt x="2147" y="903"/>
                  </a:lnTo>
                  <a:cubicBezTo>
                    <a:pt x="2147" y="830"/>
                    <a:pt x="2220" y="756"/>
                    <a:pt x="2318" y="756"/>
                  </a:cubicBezTo>
                  <a:lnTo>
                    <a:pt x="3025" y="756"/>
                  </a:lnTo>
                  <a:cubicBezTo>
                    <a:pt x="3123" y="756"/>
                    <a:pt x="3196" y="830"/>
                    <a:pt x="3196" y="903"/>
                  </a:cubicBezTo>
                  <a:lnTo>
                    <a:pt x="3196" y="1732"/>
                  </a:lnTo>
                  <a:cubicBezTo>
                    <a:pt x="3196" y="1830"/>
                    <a:pt x="3123" y="1903"/>
                    <a:pt x="3025" y="19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3775557" y="3848221"/>
              <a:ext cx="519836" cy="988485"/>
            </a:xfrm>
            <a:custGeom>
              <a:avLst/>
              <a:gdLst/>
              <a:ahLst/>
              <a:cxnLst/>
              <a:rect l="l" t="t" r="r" b="b"/>
              <a:pathLst>
                <a:path w="6220" h="11830" extrusionOk="0">
                  <a:moveTo>
                    <a:pt x="5074" y="707"/>
                  </a:moveTo>
                  <a:lnTo>
                    <a:pt x="5074" y="9854"/>
                  </a:lnTo>
                  <a:cubicBezTo>
                    <a:pt x="5074" y="10585"/>
                    <a:pt x="4464" y="11195"/>
                    <a:pt x="3732" y="11195"/>
                  </a:cubicBezTo>
                  <a:lnTo>
                    <a:pt x="1" y="11195"/>
                  </a:lnTo>
                  <a:cubicBezTo>
                    <a:pt x="49" y="11293"/>
                    <a:pt x="122" y="11366"/>
                    <a:pt x="196" y="11439"/>
                  </a:cubicBezTo>
                  <a:cubicBezTo>
                    <a:pt x="440" y="11683"/>
                    <a:pt x="781" y="11829"/>
                    <a:pt x="1122" y="11829"/>
                  </a:cubicBezTo>
                  <a:lnTo>
                    <a:pt x="4878" y="11829"/>
                  </a:lnTo>
                  <a:cubicBezTo>
                    <a:pt x="5610" y="11829"/>
                    <a:pt x="6220" y="11219"/>
                    <a:pt x="6220" y="10488"/>
                  </a:cubicBezTo>
                  <a:lnTo>
                    <a:pt x="6220" y="1342"/>
                  </a:lnTo>
                  <a:cubicBezTo>
                    <a:pt x="6220" y="610"/>
                    <a:pt x="5610" y="0"/>
                    <a:pt x="4878" y="0"/>
                  </a:cubicBezTo>
                  <a:lnTo>
                    <a:pt x="4878" y="0"/>
                  </a:lnTo>
                  <a:cubicBezTo>
                    <a:pt x="5000" y="220"/>
                    <a:pt x="5074" y="464"/>
                    <a:pt x="5074" y="70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32"/>
          <p:cNvGrpSpPr/>
          <p:nvPr/>
        </p:nvGrpSpPr>
        <p:grpSpPr>
          <a:xfrm>
            <a:off x="715100" y="274199"/>
            <a:ext cx="1920300" cy="1918875"/>
            <a:chOff x="715100" y="274199"/>
            <a:chExt cx="1920300" cy="1918875"/>
          </a:xfrm>
        </p:grpSpPr>
        <p:sp>
          <p:nvSpPr>
            <p:cNvPr id="536" name="Google Shape;536;p32"/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7" name="Google Shape;537;p32"/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38" name="Google Shape;538;p32"/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39" name="Google Shape;539;p32"/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540" name="Google Shape;540;p32"/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541" name="Google Shape;541;p3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2" name="Google Shape;542;p3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543" name="Google Shape;543;p32"/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44" name="Google Shape;544;p32"/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45" name="Google Shape;545;p32"/>
          <p:cNvSpPr txBox="1">
            <a:spLocks noGrp="1"/>
          </p:cNvSpPr>
          <p:nvPr>
            <p:ph type="title" idx="2"/>
          </p:nvPr>
        </p:nvSpPr>
        <p:spPr>
          <a:xfrm>
            <a:off x="947550" y="679350"/>
            <a:ext cx="13683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46" name="Google Shape;546;p32"/>
          <p:cNvSpPr txBox="1">
            <a:spLocks noGrp="1"/>
          </p:cNvSpPr>
          <p:nvPr>
            <p:ph type="title"/>
          </p:nvPr>
        </p:nvSpPr>
        <p:spPr>
          <a:xfrm>
            <a:off x="1828800" y="2114550"/>
            <a:ext cx="5486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METODO PECS</a:t>
            </a:r>
            <a:endParaRPr dirty="0"/>
          </a:p>
        </p:txBody>
      </p:sp>
      <p:grpSp>
        <p:nvGrpSpPr>
          <p:cNvPr id="547" name="Google Shape;547;p32"/>
          <p:cNvGrpSpPr/>
          <p:nvPr/>
        </p:nvGrpSpPr>
        <p:grpSpPr>
          <a:xfrm>
            <a:off x="1828840" y="3406196"/>
            <a:ext cx="5577850" cy="1463100"/>
            <a:chOff x="1828840" y="3371688"/>
            <a:chExt cx="5577850" cy="1463100"/>
          </a:xfrm>
        </p:grpSpPr>
        <p:sp>
          <p:nvSpPr>
            <p:cNvPr id="548" name="Google Shape;548;p32"/>
            <p:cNvSpPr/>
            <p:nvPr/>
          </p:nvSpPr>
          <p:spPr>
            <a:xfrm>
              <a:off x="1920290" y="34631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1828840" y="33716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50" name="Google Shape;550;p32"/>
            <p:cNvCxnSpPr/>
            <p:nvPr/>
          </p:nvCxnSpPr>
          <p:spPr>
            <a:xfrm>
              <a:off x="1828840" y="3554706"/>
              <a:ext cx="5484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51" name="Google Shape;551;p32"/>
          <p:cNvSpPr txBox="1">
            <a:spLocks noGrp="1"/>
          </p:cNvSpPr>
          <p:nvPr>
            <p:ph type="subTitle" idx="1"/>
          </p:nvPr>
        </p:nvSpPr>
        <p:spPr>
          <a:xfrm>
            <a:off x="2286000" y="3952891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Approfondimento</a:t>
            </a:r>
            <a:r>
              <a:rPr lang="en" dirty="0"/>
              <a:t> </a:t>
            </a:r>
            <a:r>
              <a:rPr lang="en" dirty="0" err="1"/>
              <a:t>sul</a:t>
            </a:r>
            <a:r>
              <a:rPr lang="en" dirty="0"/>
              <a:t> </a:t>
            </a:r>
            <a:r>
              <a:rPr lang="en" dirty="0" err="1"/>
              <a:t>metodo</a:t>
            </a:r>
            <a:r>
              <a:rPr lang="en" dirty="0"/>
              <a:t> PECS, </a:t>
            </a:r>
            <a:r>
              <a:rPr lang="en" dirty="0" err="1"/>
              <a:t>basato</a:t>
            </a:r>
            <a:r>
              <a:rPr lang="en" dirty="0"/>
              <a:t> </a:t>
            </a:r>
            <a:r>
              <a:rPr lang="en" dirty="0" err="1"/>
              <a:t>sull’ABA</a:t>
            </a:r>
            <a:r>
              <a:rPr lang="en" dirty="0"/>
              <a:t> (Applied </a:t>
            </a:r>
            <a:r>
              <a:rPr lang="en" dirty="0" err="1"/>
              <a:t>Behaviour</a:t>
            </a:r>
            <a:r>
              <a:rPr lang="en" dirty="0"/>
              <a:t> Analysis)</a:t>
            </a:r>
            <a:endParaRPr dirty="0"/>
          </a:p>
        </p:txBody>
      </p:sp>
      <p:grpSp>
        <p:nvGrpSpPr>
          <p:cNvPr id="552" name="Google Shape;552;p32"/>
          <p:cNvGrpSpPr/>
          <p:nvPr/>
        </p:nvGrpSpPr>
        <p:grpSpPr>
          <a:xfrm>
            <a:off x="463651" y="4105603"/>
            <a:ext cx="502899" cy="502899"/>
            <a:chOff x="858700" y="1967475"/>
            <a:chExt cx="605100" cy="605100"/>
          </a:xfrm>
        </p:grpSpPr>
        <p:sp>
          <p:nvSpPr>
            <p:cNvPr id="553" name="Google Shape;553;p32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5" name="Google Shape;555;p32"/>
          <p:cNvSpPr/>
          <p:nvPr/>
        </p:nvSpPr>
        <p:spPr>
          <a:xfrm>
            <a:off x="3828458" y="1721467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2"/>
          <p:cNvSpPr/>
          <p:nvPr/>
        </p:nvSpPr>
        <p:spPr>
          <a:xfrm>
            <a:off x="4292603" y="1570639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32"/>
          <p:cNvSpPr/>
          <p:nvPr/>
        </p:nvSpPr>
        <p:spPr>
          <a:xfrm>
            <a:off x="3042489" y="14173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32"/>
          <p:cNvGrpSpPr/>
          <p:nvPr/>
        </p:nvGrpSpPr>
        <p:grpSpPr>
          <a:xfrm>
            <a:off x="463700" y="3419800"/>
            <a:ext cx="502800" cy="502800"/>
            <a:chOff x="1627550" y="2017350"/>
            <a:chExt cx="502800" cy="502800"/>
          </a:xfrm>
        </p:grpSpPr>
        <p:sp>
          <p:nvSpPr>
            <p:cNvPr id="559" name="Google Shape;559;p32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5" name="Google Shape;565;p33"/>
          <p:cNvGrpSpPr/>
          <p:nvPr/>
        </p:nvGrpSpPr>
        <p:grpSpPr>
          <a:xfrm>
            <a:off x="6351563" y="1232223"/>
            <a:ext cx="1827475" cy="1051350"/>
            <a:chOff x="7146475" y="2190661"/>
            <a:chExt cx="1827475" cy="1051350"/>
          </a:xfrm>
        </p:grpSpPr>
        <p:sp>
          <p:nvSpPr>
            <p:cNvPr id="566" name="Google Shape;566;p33"/>
            <p:cNvSpPr/>
            <p:nvPr/>
          </p:nvSpPr>
          <p:spPr>
            <a:xfrm>
              <a:off x="7236650" y="2282011"/>
              <a:ext cx="1737300" cy="9600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7" name="Google Shape;567;p33"/>
            <p:cNvGrpSpPr/>
            <p:nvPr/>
          </p:nvGrpSpPr>
          <p:grpSpPr>
            <a:xfrm>
              <a:off x="7146475" y="2190661"/>
              <a:ext cx="1737300" cy="960000"/>
              <a:chOff x="7146475" y="2190661"/>
              <a:chExt cx="1737300" cy="960000"/>
            </a:xfrm>
          </p:grpSpPr>
          <p:sp>
            <p:nvSpPr>
              <p:cNvPr id="568" name="Google Shape;568;p33"/>
              <p:cNvSpPr/>
              <p:nvPr/>
            </p:nvSpPr>
            <p:spPr>
              <a:xfrm>
                <a:off x="7146475" y="2190661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69" name="Google Shape;569;p33"/>
              <p:cNvCxnSpPr/>
              <p:nvPr/>
            </p:nvCxnSpPr>
            <p:spPr>
              <a:xfrm>
                <a:off x="7151600" y="2373361"/>
                <a:ext cx="172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70" name="Google Shape;570;p33"/>
            <p:cNvGrpSpPr/>
            <p:nvPr/>
          </p:nvGrpSpPr>
          <p:grpSpPr>
            <a:xfrm>
              <a:off x="7300659" y="2505003"/>
              <a:ext cx="1428933" cy="514595"/>
              <a:chOff x="7235888" y="1483625"/>
              <a:chExt cx="1428933" cy="514595"/>
            </a:xfrm>
          </p:grpSpPr>
          <p:sp>
            <p:nvSpPr>
              <p:cNvPr id="571" name="Google Shape;571;p33"/>
              <p:cNvSpPr/>
              <p:nvPr/>
            </p:nvSpPr>
            <p:spPr>
              <a:xfrm>
                <a:off x="7235888" y="1871400"/>
                <a:ext cx="1428933" cy="126821"/>
              </a:xfrm>
              <a:custGeom>
                <a:avLst/>
                <a:gdLst/>
                <a:ahLst/>
                <a:cxnLst/>
                <a:rect l="l" t="t" r="r" b="b"/>
                <a:pathLst>
                  <a:path w="37658" h="3342" extrusionOk="0">
                    <a:moveTo>
                      <a:pt x="1615" y="0"/>
                    </a:moveTo>
                    <a:cubicBezTo>
                      <a:pt x="709" y="0"/>
                      <a:pt x="0" y="747"/>
                      <a:pt x="0" y="1659"/>
                    </a:cubicBezTo>
                    <a:cubicBezTo>
                      <a:pt x="0" y="2586"/>
                      <a:pt x="732" y="3342"/>
                      <a:pt x="1659" y="3342"/>
                    </a:cubicBezTo>
                    <a:lnTo>
                      <a:pt x="35999" y="3342"/>
                    </a:lnTo>
                    <a:cubicBezTo>
                      <a:pt x="36902" y="3342"/>
                      <a:pt x="37658" y="2586"/>
                      <a:pt x="37658" y="1659"/>
                    </a:cubicBezTo>
                    <a:cubicBezTo>
                      <a:pt x="37658" y="732"/>
                      <a:pt x="36902" y="1"/>
                      <a:pt x="35999" y="1"/>
                    </a:cubicBezTo>
                    <a:lnTo>
                      <a:pt x="1659" y="1"/>
                    </a:lnTo>
                    <a:cubicBezTo>
                      <a:pt x="1644" y="0"/>
                      <a:pt x="1629" y="0"/>
                      <a:pt x="16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3"/>
              <p:cNvSpPr/>
              <p:nvPr/>
            </p:nvSpPr>
            <p:spPr>
              <a:xfrm>
                <a:off x="7235888" y="1871400"/>
                <a:ext cx="878275" cy="126821"/>
              </a:xfrm>
              <a:custGeom>
                <a:avLst/>
                <a:gdLst/>
                <a:ahLst/>
                <a:cxnLst/>
                <a:rect l="l" t="t" r="r" b="b"/>
                <a:pathLst>
                  <a:path w="23146" h="3342" extrusionOk="0">
                    <a:moveTo>
                      <a:pt x="1615" y="0"/>
                    </a:moveTo>
                    <a:cubicBezTo>
                      <a:pt x="709" y="0"/>
                      <a:pt x="0" y="747"/>
                      <a:pt x="0" y="1659"/>
                    </a:cubicBezTo>
                    <a:cubicBezTo>
                      <a:pt x="0" y="2586"/>
                      <a:pt x="732" y="3342"/>
                      <a:pt x="1659" y="3342"/>
                    </a:cubicBezTo>
                    <a:lnTo>
                      <a:pt x="23146" y="3342"/>
                    </a:lnTo>
                    <a:lnTo>
                      <a:pt x="23146" y="1"/>
                    </a:lnTo>
                    <a:lnTo>
                      <a:pt x="1659" y="1"/>
                    </a:lnTo>
                    <a:cubicBezTo>
                      <a:pt x="1644" y="0"/>
                      <a:pt x="1629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3"/>
              <p:cNvSpPr/>
              <p:nvPr/>
            </p:nvSpPr>
            <p:spPr>
              <a:xfrm>
                <a:off x="7813392" y="1483625"/>
                <a:ext cx="601580" cy="327677"/>
              </a:xfrm>
              <a:custGeom>
                <a:avLst/>
                <a:gdLst/>
                <a:ahLst/>
                <a:cxnLst/>
                <a:rect l="l" t="t" r="r" b="b"/>
                <a:pathLst>
                  <a:path w="15854" h="8635" extrusionOk="0">
                    <a:moveTo>
                      <a:pt x="0" y="0"/>
                    </a:moveTo>
                    <a:lnTo>
                      <a:pt x="0" y="6927"/>
                    </a:lnTo>
                    <a:lnTo>
                      <a:pt x="6415" y="6927"/>
                    </a:lnTo>
                    <a:cubicBezTo>
                      <a:pt x="6707" y="6927"/>
                      <a:pt x="7000" y="7098"/>
                      <a:pt x="7171" y="7366"/>
                    </a:cubicBezTo>
                    <a:lnTo>
                      <a:pt x="7927" y="8634"/>
                    </a:lnTo>
                    <a:lnTo>
                      <a:pt x="8683" y="7366"/>
                    </a:lnTo>
                    <a:cubicBezTo>
                      <a:pt x="8829" y="7098"/>
                      <a:pt x="9122" y="6927"/>
                      <a:pt x="9415" y="6927"/>
                    </a:cubicBezTo>
                    <a:lnTo>
                      <a:pt x="15854" y="6927"/>
                    </a:lnTo>
                    <a:lnTo>
                      <a:pt x="15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3"/>
              <p:cNvSpPr/>
              <p:nvPr/>
            </p:nvSpPr>
            <p:spPr>
              <a:xfrm>
                <a:off x="7913912" y="1585322"/>
                <a:ext cx="396487" cy="56656"/>
              </a:xfrm>
              <a:custGeom>
                <a:avLst/>
                <a:gdLst/>
                <a:ahLst/>
                <a:cxnLst/>
                <a:rect l="l" t="t" r="r" b="b"/>
                <a:pathLst>
                  <a:path w="10449" h="1493" extrusionOk="0">
                    <a:moveTo>
                      <a:pt x="966" y="1"/>
                    </a:moveTo>
                    <a:cubicBezTo>
                      <a:pt x="1" y="1"/>
                      <a:pt x="8" y="1492"/>
                      <a:pt x="988" y="1492"/>
                    </a:cubicBezTo>
                    <a:cubicBezTo>
                      <a:pt x="1003" y="1492"/>
                      <a:pt x="1018" y="1492"/>
                      <a:pt x="1034" y="1491"/>
                    </a:cubicBezTo>
                    <a:lnTo>
                      <a:pt x="9522" y="1491"/>
                    </a:lnTo>
                    <a:cubicBezTo>
                      <a:pt x="10448" y="1418"/>
                      <a:pt x="10448" y="52"/>
                      <a:pt x="9522" y="3"/>
                    </a:cubicBezTo>
                    <a:lnTo>
                      <a:pt x="1034" y="3"/>
                    </a:lnTo>
                    <a:cubicBezTo>
                      <a:pt x="1011" y="2"/>
                      <a:pt x="988" y="1"/>
                      <a:pt x="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5" name="Google Shape;575;p33"/>
          <p:cNvSpPr txBox="1">
            <a:spLocks noGrp="1"/>
          </p:cNvSpPr>
          <p:nvPr>
            <p:ph type="title"/>
          </p:nvPr>
        </p:nvSpPr>
        <p:spPr>
          <a:xfrm>
            <a:off x="2057400" y="1680088"/>
            <a:ext cx="50292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Cos’è</a:t>
            </a:r>
            <a:r>
              <a:rPr lang="en" dirty="0"/>
              <a:t>?</a:t>
            </a:r>
            <a:endParaRPr dirty="0"/>
          </a:p>
        </p:txBody>
      </p:sp>
      <p:sp>
        <p:nvSpPr>
          <p:cNvPr id="576" name="Google Shape;576;p33"/>
          <p:cNvSpPr txBox="1">
            <a:spLocks noGrp="1"/>
          </p:cNvSpPr>
          <p:nvPr>
            <p:ph type="subTitle" idx="1"/>
          </p:nvPr>
        </p:nvSpPr>
        <p:spPr>
          <a:xfrm>
            <a:off x="1929847" y="2548014"/>
            <a:ext cx="5326622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it-IT" dirty="0"/>
              <a:t>PECS è l'acronimo di Picture Exchange </a:t>
            </a:r>
            <a:r>
              <a:rPr lang="it-IT" dirty="0" err="1"/>
              <a:t>Communication</a:t>
            </a:r>
            <a:r>
              <a:rPr lang="it-IT" dirty="0"/>
              <a:t> System. Si tratta di un metodo che ha l'obiettivo di permettere alle persone con scarse capacità di comunicazione di poter comunicare grazie a delle immagini.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</p:txBody>
      </p:sp>
      <p:grpSp>
        <p:nvGrpSpPr>
          <p:cNvPr id="577" name="Google Shape;577;p33"/>
          <p:cNvGrpSpPr/>
          <p:nvPr/>
        </p:nvGrpSpPr>
        <p:grpSpPr>
          <a:xfrm>
            <a:off x="463651" y="1220603"/>
            <a:ext cx="502899" cy="502899"/>
            <a:chOff x="858700" y="1967475"/>
            <a:chExt cx="605100" cy="605100"/>
          </a:xfrm>
        </p:grpSpPr>
        <p:sp>
          <p:nvSpPr>
            <p:cNvPr id="578" name="Google Shape;578;p33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" name="Google Shape;580;p33"/>
          <p:cNvGrpSpPr/>
          <p:nvPr/>
        </p:nvGrpSpPr>
        <p:grpSpPr>
          <a:xfrm>
            <a:off x="463651" y="1906497"/>
            <a:ext cx="502800" cy="502800"/>
            <a:chOff x="7014301" y="2017350"/>
            <a:chExt cx="502800" cy="502800"/>
          </a:xfrm>
        </p:grpSpPr>
        <p:sp>
          <p:nvSpPr>
            <p:cNvPr id="581" name="Google Shape;581;p33"/>
            <p:cNvSpPr/>
            <p:nvPr/>
          </p:nvSpPr>
          <p:spPr>
            <a:xfrm>
              <a:off x="7014301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7095012" y="2108734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33"/>
          <p:cNvGrpSpPr/>
          <p:nvPr/>
        </p:nvGrpSpPr>
        <p:grpSpPr>
          <a:xfrm>
            <a:off x="463651" y="445094"/>
            <a:ext cx="629846" cy="592514"/>
            <a:chOff x="463701" y="2217961"/>
            <a:chExt cx="629846" cy="592514"/>
          </a:xfrm>
        </p:grpSpPr>
        <p:sp>
          <p:nvSpPr>
            <p:cNvPr id="584" name="Google Shape;584;p33"/>
            <p:cNvSpPr/>
            <p:nvPr/>
          </p:nvSpPr>
          <p:spPr>
            <a:xfrm>
              <a:off x="463701" y="2307675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545925" y="2446300"/>
              <a:ext cx="338328" cy="225549"/>
            </a:xfrm>
            <a:custGeom>
              <a:avLst/>
              <a:gdLst/>
              <a:ahLst/>
              <a:cxnLst/>
              <a:rect l="l" t="t" r="r" b="b"/>
              <a:pathLst>
                <a:path w="8708" h="5806" extrusionOk="0">
                  <a:moveTo>
                    <a:pt x="757" y="1"/>
                  </a:moveTo>
                  <a:cubicBezTo>
                    <a:pt x="342" y="1"/>
                    <a:pt x="1" y="342"/>
                    <a:pt x="1" y="757"/>
                  </a:cubicBezTo>
                  <a:lnTo>
                    <a:pt x="1" y="5049"/>
                  </a:lnTo>
                  <a:cubicBezTo>
                    <a:pt x="1" y="5464"/>
                    <a:pt x="342" y="5806"/>
                    <a:pt x="757" y="5806"/>
                  </a:cubicBezTo>
                  <a:lnTo>
                    <a:pt x="7952" y="5806"/>
                  </a:lnTo>
                  <a:cubicBezTo>
                    <a:pt x="8366" y="5806"/>
                    <a:pt x="8708" y="5464"/>
                    <a:pt x="8708" y="5049"/>
                  </a:cubicBezTo>
                  <a:lnTo>
                    <a:pt x="8708" y="757"/>
                  </a:lnTo>
                  <a:cubicBezTo>
                    <a:pt x="8708" y="342"/>
                    <a:pt x="8366" y="1"/>
                    <a:pt x="7952" y="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555887" y="2446307"/>
              <a:ext cx="318435" cy="106170"/>
            </a:xfrm>
            <a:custGeom>
              <a:avLst/>
              <a:gdLst/>
              <a:ahLst/>
              <a:cxnLst/>
              <a:rect l="l" t="t" r="r" b="b"/>
              <a:pathLst>
                <a:path w="8196" h="2733" extrusionOk="0">
                  <a:moveTo>
                    <a:pt x="1" y="1"/>
                  </a:moveTo>
                  <a:lnTo>
                    <a:pt x="3659" y="2586"/>
                  </a:lnTo>
                  <a:cubicBezTo>
                    <a:pt x="3794" y="2684"/>
                    <a:pt x="3946" y="2733"/>
                    <a:pt x="4098" y="2733"/>
                  </a:cubicBezTo>
                  <a:cubicBezTo>
                    <a:pt x="4251" y="2733"/>
                    <a:pt x="4403" y="2684"/>
                    <a:pt x="4537" y="2586"/>
                  </a:cubicBezTo>
                  <a:lnTo>
                    <a:pt x="8196" y="1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7" name="Google Shape;587;p33"/>
            <p:cNvGrpSpPr/>
            <p:nvPr/>
          </p:nvGrpSpPr>
          <p:grpSpPr>
            <a:xfrm>
              <a:off x="773496" y="2217961"/>
              <a:ext cx="320051" cy="298703"/>
              <a:chOff x="1023863" y="2896525"/>
              <a:chExt cx="240875" cy="219425"/>
            </a:xfrm>
          </p:grpSpPr>
          <p:sp>
            <p:nvSpPr>
              <p:cNvPr id="588" name="Google Shape;588;p33"/>
              <p:cNvSpPr/>
              <p:nvPr/>
            </p:nvSpPr>
            <p:spPr>
              <a:xfrm>
                <a:off x="1023863" y="2896525"/>
                <a:ext cx="240875" cy="219425"/>
              </a:xfrm>
              <a:custGeom>
                <a:avLst/>
                <a:gdLst/>
                <a:ahLst/>
                <a:cxnLst/>
                <a:rect l="l" t="t" r="r" b="b"/>
                <a:pathLst>
                  <a:path w="9635" h="8777" extrusionOk="0">
                    <a:moveTo>
                      <a:pt x="4811" y="1"/>
                    </a:moveTo>
                    <a:cubicBezTo>
                      <a:pt x="2818" y="1"/>
                      <a:pt x="1017" y="1364"/>
                      <a:pt x="537" y="3389"/>
                    </a:cubicBezTo>
                    <a:cubicBezTo>
                      <a:pt x="0" y="5754"/>
                      <a:pt x="1464" y="8096"/>
                      <a:pt x="3805" y="8657"/>
                    </a:cubicBezTo>
                    <a:cubicBezTo>
                      <a:pt x="4147" y="8738"/>
                      <a:pt x="4488" y="8776"/>
                      <a:pt x="4824" y="8776"/>
                    </a:cubicBezTo>
                    <a:cubicBezTo>
                      <a:pt x="6816" y="8776"/>
                      <a:pt x="8614" y="7413"/>
                      <a:pt x="9073" y="5388"/>
                    </a:cubicBezTo>
                    <a:cubicBezTo>
                      <a:pt x="9634" y="3047"/>
                      <a:pt x="8171" y="681"/>
                      <a:pt x="5830" y="120"/>
                    </a:cubicBezTo>
                    <a:cubicBezTo>
                      <a:pt x="5488" y="39"/>
                      <a:pt x="5147" y="1"/>
                      <a:pt x="4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3"/>
              <p:cNvSpPr/>
              <p:nvPr/>
            </p:nvSpPr>
            <p:spPr>
              <a:xfrm>
                <a:off x="1111105" y="2959275"/>
                <a:ext cx="54900" cy="93925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3757" extrusionOk="0">
                    <a:moveTo>
                      <a:pt x="1268" y="0"/>
                    </a:moveTo>
                    <a:lnTo>
                      <a:pt x="0" y="1049"/>
                    </a:lnTo>
                    <a:lnTo>
                      <a:pt x="512" y="1708"/>
                    </a:lnTo>
                    <a:lnTo>
                      <a:pt x="951" y="1342"/>
                    </a:lnTo>
                    <a:cubicBezTo>
                      <a:pt x="1024" y="1269"/>
                      <a:pt x="1098" y="1195"/>
                      <a:pt x="1171" y="1098"/>
                    </a:cubicBezTo>
                    <a:lnTo>
                      <a:pt x="1171" y="1756"/>
                    </a:lnTo>
                    <a:lnTo>
                      <a:pt x="1171" y="3756"/>
                    </a:lnTo>
                    <a:lnTo>
                      <a:pt x="2195" y="3756"/>
                    </a:lnTo>
                    <a:lnTo>
                      <a:pt x="21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33"/>
          <p:cNvSpPr txBox="1"/>
          <p:nvPr/>
        </p:nvSpPr>
        <p:spPr>
          <a:xfrm>
            <a:off x="1646925" y="3755475"/>
            <a:ext cx="1188600" cy="365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Learn more</a:t>
            </a:r>
            <a:endParaRPr b="1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91" name="Google Shape;591;p33"/>
          <p:cNvSpPr/>
          <p:nvPr/>
        </p:nvSpPr>
        <p:spPr>
          <a:xfrm rot="-2700000">
            <a:off x="2645303" y="3927767"/>
            <a:ext cx="365716" cy="365716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33"/>
          <p:cNvSpPr/>
          <p:nvPr/>
        </p:nvSpPr>
        <p:spPr>
          <a:xfrm>
            <a:off x="1646925" y="1381650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33"/>
          <p:cNvSpPr/>
          <p:nvPr/>
        </p:nvSpPr>
        <p:spPr>
          <a:xfrm>
            <a:off x="7031613" y="4058207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33"/>
          <p:cNvSpPr/>
          <p:nvPr/>
        </p:nvSpPr>
        <p:spPr>
          <a:xfrm>
            <a:off x="6799273" y="3909555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" name="Google Shape;595;p33"/>
          <p:cNvGrpSpPr/>
          <p:nvPr/>
        </p:nvGrpSpPr>
        <p:grpSpPr>
          <a:xfrm>
            <a:off x="404600" y="4046486"/>
            <a:ext cx="621000" cy="621000"/>
            <a:chOff x="416300" y="4058211"/>
            <a:chExt cx="621000" cy="621000"/>
          </a:xfrm>
        </p:grpSpPr>
        <p:sp>
          <p:nvSpPr>
            <p:cNvPr id="596" name="Google Shape;596;p33"/>
            <p:cNvSpPr/>
            <p:nvPr/>
          </p:nvSpPr>
          <p:spPr>
            <a:xfrm>
              <a:off x="475400" y="4117311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 rot="2700000">
              <a:off x="507243" y="4149154"/>
              <a:ext cx="439113" cy="439113"/>
            </a:xfrm>
            <a:prstGeom prst="plus">
              <a:avLst>
                <a:gd name="adj" fmla="val 42536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2" name="Google Shape;782;p39"/>
          <p:cNvGrpSpPr/>
          <p:nvPr/>
        </p:nvGrpSpPr>
        <p:grpSpPr>
          <a:xfrm>
            <a:off x="6101845" y="3195620"/>
            <a:ext cx="2418900" cy="1412700"/>
            <a:chOff x="715100" y="1600325"/>
            <a:chExt cx="2418900" cy="1412700"/>
          </a:xfrm>
        </p:grpSpPr>
        <p:sp>
          <p:nvSpPr>
            <p:cNvPr id="783" name="Google Shape;783;p39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4" name="Google Shape;784;p39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785" name="Google Shape;785;p39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86" name="Google Shape;786;p39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787" name="Google Shape;787;p39"/>
          <p:cNvGrpSpPr/>
          <p:nvPr/>
        </p:nvGrpSpPr>
        <p:grpSpPr>
          <a:xfrm>
            <a:off x="3408470" y="3195620"/>
            <a:ext cx="2418900" cy="1412700"/>
            <a:chOff x="715100" y="1600325"/>
            <a:chExt cx="2418900" cy="1412700"/>
          </a:xfrm>
        </p:grpSpPr>
        <p:sp>
          <p:nvSpPr>
            <p:cNvPr id="788" name="Google Shape;788;p39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9" name="Google Shape;789;p39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790" name="Google Shape;790;p39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1" name="Google Shape;791;p39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792" name="Google Shape;792;p39"/>
          <p:cNvGrpSpPr/>
          <p:nvPr/>
        </p:nvGrpSpPr>
        <p:grpSpPr>
          <a:xfrm>
            <a:off x="715100" y="3195620"/>
            <a:ext cx="2418900" cy="1412700"/>
            <a:chOff x="715100" y="1600325"/>
            <a:chExt cx="2418900" cy="1412700"/>
          </a:xfrm>
        </p:grpSpPr>
        <p:sp>
          <p:nvSpPr>
            <p:cNvPr id="793" name="Google Shape;793;p39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4" name="Google Shape;794;p39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795" name="Google Shape;795;p39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6" name="Google Shape;796;p39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797" name="Google Shape;797;p39"/>
          <p:cNvGrpSpPr/>
          <p:nvPr/>
        </p:nvGrpSpPr>
        <p:grpSpPr>
          <a:xfrm>
            <a:off x="6101845" y="1600325"/>
            <a:ext cx="2418900" cy="1412700"/>
            <a:chOff x="715100" y="1600325"/>
            <a:chExt cx="2418900" cy="1412700"/>
          </a:xfrm>
        </p:grpSpPr>
        <p:sp>
          <p:nvSpPr>
            <p:cNvPr id="798" name="Google Shape;798;p39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9" name="Google Shape;799;p39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800" name="Google Shape;800;p39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01" name="Google Shape;801;p39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02" name="Google Shape;802;p39"/>
          <p:cNvGrpSpPr/>
          <p:nvPr/>
        </p:nvGrpSpPr>
        <p:grpSpPr>
          <a:xfrm>
            <a:off x="3408470" y="1600325"/>
            <a:ext cx="2418900" cy="1412700"/>
            <a:chOff x="715100" y="1600325"/>
            <a:chExt cx="2418900" cy="1412700"/>
          </a:xfrm>
        </p:grpSpPr>
        <p:sp>
          <p:nvSpPr>
            <p:cNvPr id="803" name="Google Shape;803;p39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4" name="Google Shape;804;p39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805" name="Google Shape;805;p39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06" name="Google Shape;806;p39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07" name="Google Shape;807;p39"/>
          <p:cNvGrpSpPr/>
          <p:nvPr/>
        </p:nvGrpSpPr>
        <p:grpSpPr>
          <a:xfrm>
            <a:off x="715100" y="1600325"/>
            <a:ext cx="2418900" cy="1412700"/>
            <a:chOff x="715100" y="1600325"/>
            <a:chExt cx="2418900" cy="1412700"/>
          </a:xfrm>
        </p:grpSpPr>
        <p:sp>
          <p:nvSpPr>
            <p:cNvPr id="808" name="Google Shape;808;p39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9" name="Google Shape;809;p39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810" name="Google Shape;810;p39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11" name="Google Shape;811;p39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812" name="Google Shape;812;p39"/>
          <p:cNvSpPr txBox="1">
            <a:spLocks noGrp="1"/>
          </p:cNvSpPr>
          <p:nvPr>
            <p:ph type="subTitle" idx="14"/>
          </p:nvPr>
        </p:nvSpPr>
        <p:spPr>
          <a:xfrm>
            <a:off x="781552" y="3401312"/>
            <a:ext cx="2194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C</a:t>
            </a:r>
            <a:r>
              <a:rPr lang="it-IT" sz="2000" dirty="0"/>
              <a:t>h</a:t>
            </a:r>
            <a:r>
              <a:rPr lang="en" sz="2000" dirty="0" err="1"/>
              <a:t>i</a:t>
            </a:r>
            <a:r>
              <a:rPr lang="en" sz="2000" dirty="0"/>
              <a:t> </a:t>
            </a:r>
            <a:r>
              <a:rPr lang="en" sz="2000" dirty="0" err="1"/>
              <a:t>l’ha</a:t>
            </a:r>
            <a:r>
              <a:rPr lang="en" sz="2000" dirty="0"/>
              <a:t> </a:t>
            </a:r>
            <a:r>
              <a:rPr lang="en" sz="2000" dirty="0" err="1"/>
              <a:t>creato</a:t>
            </a:r>
            <a:r>
              <a:rPr lang="en" sz="2000" dirty="0"/>
              <a:t>?</a:t>
            </a:r>
            <a:endParaRPr sz="2000" dirty="0"/>
          </a:p>
        </p:txBody>
      </p:sp>
      <p:sp>
        <p:nvSpPr>
          <p:cNvPr id="813" name="Google Shape;813;p39"/>
          <p:cNvSpPr txBox="1">
            <a:spLocks noGrp="1"/>
          </p:cNvSpPr>
          <p:nvPr>
            <p:ph type="subTitle" idx="13"/>
          </p:nvPr>
        </p:nvSpPr>
        <p:spPr>
          <a:xfrm>
            <a:off x="781538" y="1803550"/>
            <a:ext cx="2194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err="1"/>
              <a:t>Cos’è</a:t>
            </a:r>
            <a:r>
              <a:rPr lang="en" sz="2000" dirty="0"/>
              <a:t>?</a:t>
            </a:r>
            <a:endParaRPr sz="2000" dirty="0"/>
          </a:p>
        </p:txBody>
      </p:sp>
      <p:sp>
        <p:nvSpPr>
          <p:cNvPr id="814" name="Google Shape;814;p39"/>
          <p:cNvSpPr txBox="1">
            <a:spLocks noGrp="1"/>
          </p:cNvSpPr>
          <p:nvPr>
            <p:ph type="subTitle" idx="15"/>
          </p:nvPr>
        </p:nvSpPr>
        <p:spPr>
          <a:xfrm>
            <a:off x="6168018" y="3401300"/>
            <a:ext cx="2194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err="1"/>
              <a:t>Ripercussioni</a:t>
            </a:r>
            <a:endParaRPr sz="2000" dirty="0"/>
          </a:p>
        </p:txBody>
      </p:sp>
      <p:sp>
        <p:nvSpPr>
          <p:cNvPr id="815" name="Google Shape;815;p39"/>
          <p:cNvSpPr txBox="1">
            <a:spLocks noGrp="1"/>
          </p:cNvSpPr>
          <p:nvPr>
            <p:ph type="subTitle" idx="7"/>
          </p:nvPr>
        </p:nvSpPr>
        <p:spPr>
          <a:xfrm>
            <a:off x="3474750" y="1803550"/>
            <a:ext cx="2194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Su </a:t>
            </a:r>
            <a:r>
              <a:rPr lang="en" sz="2000" dirty="0" err="1"/>
              <a:t>che</a:t>
            </a:r>
            <a:r>
              <a:rPr lang="en" sz="2000" dirty="0"/>
              <a:t> </a:t>
            </a:r>
            <a:r>
              <a:rPr lang="en" sz="2000" dirty="0" err="1"/>
              <a:t>si</a:t>
            </a:r>
            <a:r>
              <a:rPr lang="en" sz="2000" dirty="0"/>
              <a:t> </a:t>
            </a:r>
            <a:r>
              <a:rPr lang="en" sz="2000" dirty="0" err="1"/>
              <a:t>basa</a:t>
            </a:r>
            <a:r>
              <a:rPr lang="en" sz="2000" dirty="0"/>
              <a:t>?</a:t>
            </a:r>
            <a:endParaRPr sz="2000" dirty="0"/>
          </a:p>
        </p:txBody>
      </p:sp>
      <p:sp>
        <p:nvSpPr>
          <p:cNvPr id="816" name="Google Shape;816;p39"/>
          <p:cNvSpPr txBox="1">
            <a:spLocks noGrp="1"/>
          </p:cNvSpPr>
          <p:nvPr>
            <p:ph type="subTitle" idx="8"/>
          </p:nvPr>
        </p:nvSpPr>
        <p:spPr>
          <a:xfrm>
            <a:off x="6166650" y="1803550"/>
            <a:ext cx="2194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err="1"/>
              <a:t>Applicazione</a:t>
            </a:r>
            <a:endParaRPr sz="2000" dirty="0"/>
          </a:p>
        </p:txBody>
      </p:sp>
      <p:sp>
        <p:nvSpPr>
          <p:cNvPr id="817" name="Google Shape;817;p39"/>
          <p:cNvSpPr txBox="1">
            <a:spLocks noGrp="1"/>
          </p:cNvSpPr>
          <p:nvPr>
            <p:ph type="subTitle" idx="9"/>
          </p:nvPr>
        </p:nvSpPr>
        <p:spPr>
          <a:xfrm>
            <a:off x="3475685" y="3401300"/>
            <a:ext cx="21927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A chi </a:t>
            </a:r>
            <a:r>
              <a:rPr lang="en" sz="2000" dirty="0" err="1"/>
              <a:t>è</a:t>
            </a:r>
            <a:r>
              <a:rPr lang="en" sz="2000" dirty="0"/>
              <a:t> </a:t>
            </a:r>
            <a:r>
              <a:rPr lang="en" sz="2000" dirty="0" err="1"/>
              <a:t>rivolto</a:t>
            </a:r>
            <a:r>
              <a:rPr lang="en" sz="2000" dirty="0"/>
              <a:t>?</a:t>
            </a:r>
            <a:endParaRPr sz="2000" dirty="0"/>
          </a:p>
        </p:txBody>
      </p:sp>
      <p:sp>
        <p:nvSpPr>
          <p:cNvPr id="818" name="Google Shape;818;p39"/>
          <p:cNvSpPr txBox="1">
            <a:spLocks noGrp="1"/>
          </p:cNvSpPr>
          <p:nvPr>
            <p:ph type="title"/>
          </p:nvPr>
        </p:nvSpPr>
        <p:spPr>
          <a:xfrm>
            <a:off x="715100" y="73152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ABA</a:t>
            </a:r>
            <a:endParaRPr dirty="0"/>
          </a:p>
        </p:txBody>
      </p:sp>
      <p:sp>
        <p:nvSpPr>
          <p:cNvPr id="819" name="Google Shape;819;p39"/>
          <p:cNvSpPr txBox="1">
            <a:spLocks noGrp="1"/>
          </p:cNvSpPr>
          <p:nvPr>
            <p:ph type="subTitle" idx="1"/>
          </p:nvPr>
        </p:nvSpPr>
        <p:spPr>
          <a:xfrm>
            <a:off x="3407095" y="2240421"/>
            <a:ext cx="2328925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/>
              <a:t>Applicazione pratica dei </a:t>
            </a:r>
            <a:r>
              <a:rPr lang="it-IT" sz="900" dirty="0"/>
              <a:t>principi</a:t>
            </a:r>
            <a:r>
              <a:rPr lang="it-IT" sz="1000" dirty="0"/>
              <a:t> e delle tecniche individuati dal comportamentismo</a:t>
            </a:r>
            <a:endParaRPr sz="1000" dirty="0"/>
          </a:p>
        </p:txBody>
      </p:sp>
      <p:sp>
        <p:nvSpPr>
          <p:cNvPr id="820" name="Google Shape;820;p39"/>
          <p:cNvSpPr txBox="1">
            <a:spLocks noGrp="1"/>
          </p:cNvSpPr>
          <p:nvPr>
            <p:ph type="subTitle" idx="4"/>
          </p:nvPr>
        </p:nvSpPr>
        <p:spPr>
          <a:xfrm>
            <a:off x="684294" y="2233285"/>
            <a:ext cx="2353531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dirty="0"/>
              <a:t>Tecnica pratica per la progettazione, messa in atto e valutazione di programmi di intervento</a:t>
            </a:r>
            <a:r>
              <a:rPr lang="en" sz="900" dirty="0"/>
              <a:t> </a:t>
            </a:r>
            <a:endParaRPr sz="900" dirty="0"/>
          </a:p>
        </p:txBody>
      </p:sp>
      <p:sp>
        <p:nvSpPr>
          <p:cNvPr id="821" name="Google Shape;821;p39"/>
          <p:cNvSpPr txBox="1">
            <a:spLocks noGrp="1"/>
          </p:cNvSpPr>
          <p:nvPr>
            <p:ph type="subTitle" idx="5"/>
          </p:nvPr>
        </p:nvSpPr>
        <p:spPr>
          <a:xfrm>
            <a:off x="781538" y="3812507"/>
            <a:ext cx="2194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dirty="0"/>
              <a:t>Alla fine degli anni 60 Ivar </a:t>
            </a:r>
            <a:r>
              <a:rPr lang="it-IT" sz="900" dirty="0" err="1"/>
              <a:t>Lovaas</a:t>
            </a:r>
            <a:r>
              <a:rPr lang="it-IT" sz="900" dirty="0"/>
              <a:t> cominciò a lavorare con bambini autistici utilizzando strategie comportamentali. </a:t>
            </a:r>
            <a:endParaRPr sz="900" dirty="0"/>
          </a:p>
        </p:txBody>
      </p:sp>
      <p:sp>
        <p:nvSpPr>
          <p:cNvPr id="822" name="Google Shape;822;p39"/>
          <p:cNvSpPr txBox="1">
            <a:spLocks noGrp="1"/>
          </p:cNvSpPr>
          <p:nvPr>
            <p:ph type="subTitle" idx="2"/>
          </p:nvPr>
        </p:nvSpPr>
        <p:spPr>
          <a:xfrm>
            <a:off x="5963267" y="2257987"/>
            <a:ext cx="2601265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dirty="0"/>
              <a:t>I programmi ABA sono supervisionati da psicologi con una preparazione in ambito comportamentale</a:t>
            </a:r>
            <a:endParaRPr sz="900" dirty="0"/>
          </a:p>
        </p:txBody>
      </p:sp>
      <p:sp>
        <p:nvSpPr>
          <p:cNvPr id="823" name="Google Shape;823;p39"/>
          <p:cNvSpPr txBox="1">
            <a:spLocks noGrp="1"/>
          </p:cNvSpPr>
          <p:nvPr>
            <p:ph type="subTitle" idx="3"/>
          </p:nvPr>
        </p:nvSpPr>
        <p:spPr>
          <a:xfrm>
            <a:off x="3487684" y="3812495"/>
            <a:ext cx="2194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dirty="0"/>
              <a:t>Le aree di applicazione dell’approccio comportamentale sono svariate (neurotipici e non) e rivolte a tutte le fasce d’età</a:t>
            </a:r>
            <a:endParaRPr sz="900" dirty="0"/>
          </a:p>
        </p:txBody>
      </p:sp>
      <p:sp>
        <p:nvSpPr>
          <p:cNvPr id="824" name="Google Shape;824;p39"/>
          <p:cNvSpPr txBox="1">
            <a:spLocks noGrp="1"/>
          </p:cNvSpPr>
          <p:nvPr>
            <p:ph type="subTitle" idx="6"/>
          </p:nvPr>
        </p:nvSpPr>
        <p:spPr>
          <a:xfrm>
            <a:off x="6101840" y="3812495"/>
            <a:ext cx="2397928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dirty="0"/>
              <a:t>La famiglia viene coinvolta nel processo educativo, responsabile del mantenimento e della generalizzazione delle nuove abilità acquisite</a:t>
            </a:r>
            <a:endParaRPr sz="900" dirty="0"/>
          </a:p>
        </p:txBody>
      </p:sp>
      <p:sp>
        <p:nvSpPr>
          <p:cNvPr id="825" name="Google Shape;825;p39"/>
          <p:cNvSpPr/>
          <p:nvPr/>
        </p:nvSpPr>
        <p:spPr>
          <a:xfrm>
            <a:off x="7971700" y="10816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9"/>
          <p:cNvSpPr/>
          <p:nvPr/>
        </p:nvSpPr>
        <p:spPr>
          <a:xfrm>
            <a:off x="7739360" y="932973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9"/>
          <p:cNvSpPr/>
          <p:nvPr/>
        </p:nvSpPr>
        <p:spPr>
          <a:xfrm>
            <a:off x="715160" y="12527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15;p39">
            <a:extLst>
              <a:ext uri="{FF2B5EF4-FFF2-40B4-BE49-F238E27FC236}">
                <a16:creationId xmlns:a16="http://schemas.microsoft.com/office/drawing/2014/main" id="{4EC84662-EC9C-63AB-37EB-F6FC4A42E57F}"/>
              </a:ext>
            </a:extLst>
          </p:cNvPr>
          <p:cNvSpPr txBox="1">
            <a:spLocks/>
          </p:cNvSpPr>
          <p:nvPr/>
        </p:nvSpPr>
        <p:spPr>
          <a:xfrm>
            <a:off x="2475414" y="137075"/>
            <a:ext cx="4376511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it-IT" sz="2000" dirty="0"/>
              <a:t>Su cosa si basa il metodo PECS?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765;p38">
            <a:extLst>
              <a:ext uri="{FF2B5EF4-FFF2-40B4-BE49-F238E27FC236}">
                <a16:creationId xmlns:a16="http://schemas.microsoft.com/office/drawing/2014/main" id="{660BA125-47E6-AE5F-0F61-FECD555C53F1}"/>
              </a:ext>
            </a:extLst>
          </p:cNvPr>
          <p:cNvSpPr/>
          <p:nvPr/>
        </p:nvSpPr>
        <p:spPr>
          <a:xfrm>
            <a:off x="6063446" y="3829981"/>
            <a:ext cx="2115383" cy="548700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46" name="Google Shape;765;p38">
            <a:extLst>
              <a:ext uri="{FF2B5EF4-FFF2-40B4-BE49-F238E27FC236}">
                <a16:creationId xmlns:a16="http://schemas.microsoft.com/office/drawing/2014/main" id="{1E260DEF-ABB9-4FA1-5B05-EEA98781E109}"/>
              </a:ext>
            </a:extLst>
          </p:cNvPr>
          <p:cNvSpPr/>
          <p:nvPr/>
        </p:nvSpPr>
        <p:spPr>
          <a:xfrm>
            <a:off x="949301" y="3382317"/>
            <a:ext cx="2214233" cy="548700"/>
          </a:xfrm>
          <a:prstGeom prst="rect">
            <a:avLst/>
          </a:prstGeom>
          <a:solidFill>
            <a:schemeClr val="accent3">
              <a:lumMod val="75000"/>
            </a:scheme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38" name="Google Shape;766;p38">
            <a:extLst>
              <a:ext uri="{FF2B5EF4-FFF2-40B4-BE49-F238E27FC236}">
                <a16:creationId xmlns:a16="http://schemas.microsoft.com/office/drawing/2014/main" id="{58F1891B-D284-FD24-611B-766F7C9BC404}"/>
              </a:ext>
            </a:extLst>
          </p:cNvPr>
          <p:cNvSpPr/>
          <p:nvPr/>
        </p:nvSpPr>
        <p:spPr>
          <a:xfrm>
            <a:off x="6002534" y="3030796"/>
            <a:ext cx="2426366" cy="5487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39" name="Google Shape;767;p38">
            <a:extLst>
              <a:ext uri="{FF2B5EF4-FFF2-40B4-BE49-F238E27FC236}">
                <a16:creationId xmlns:a16="http://schemas.microsoft.com/office/drawing/2014/main" id="{483E9A23-58F3-17AB-752B-38B667E973AA}"/>
              </a:ext>
            </a:extLst>
          </p:cNvPr>
          <p:cNvSpPr/>
          <p:nvPr/>
        </p:nvSpPr>
        <p:spPr>
          <a:xfrm>
            <a:off x="1026082" y="2539080"/>
            <a:ext cx="2159521" cy="5487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37" name="Google Shape;765;p38">
            <a:extLst>
              <a:ext uri="{FF2B5EF4-FFF2-40B4-BE49-F238E27FC236}">
                <a16:creationId xmlns:a16="http://schemas.microsoft.com/office/drawing/2014/main" id="{76B41F93-9209-C8F7-EB67-45A1C0E246EE}"/>
              </a:ext>
            </a:extLst>
          </p:cNvPr>
          <p:cNvSpPr/>
          <p:nvPr/>
        </p:nvSpPr>
        <p:spPr>
          <a:xfrm>
            <a:off x="6002534" y="2224124"/>
            <a:ext cx="2115383" cy="5487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36" name="Google Shape;762;p38">
            <a:extLst>
              <a:ext uri="{FF2B5EF4-FFF2-40B4-BE49-F238E27FC236}">
                <a16:creationId xmlns:a16="http://schemas.microsoft.com/office/drawing/2014/main" id="{1E67539D-7B04-A326-2170-49C4EE12EC7F}"/>
              </a:ext>
            </a:extLst>
          </p:cNvPr>
          <p:cNvSpPr/>
          <p:nvPr/>
        </p:nvSpPr>
        <p:spPr>
          <a:xfrm>
            <a:off x="1091692" y="1733804"/>
            <a:ext cx="2027702" cy="5487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grpSp>
        <p:nvGrpSpPr>
          <p:cNvPr id="683" name="Google Shape;683;p36"/>
          <p:cNvGrpSpPr/>
          <p:nvPr/>
        </p:nvGrpSpPr>
        <p:grpSpPr>
          <a:xfrm>
            <a:off x="4101079" y="1618096"/>
            <a:ext cx="941841" cy="2789257"/>
            <a:chOff x="6592201" y="2061933"/>
            <a:chExt cx="941841" cy="2789257"/>
          </a:xfrm>
        </p:grpSpPr>
        <p:sp>
          <p:nvSpPr>
            <p:cNvPr id="684" name="Google Shape;684;p36"/>
            <p:cNvSpPr/>
            <p:nvPr/>
          </p:nvSpPr>
          <p:spPr>
            <a:xfrm>
              <a:off x="6592201" y="2061933"/>
              <a:ext cx="941841" cy="2789257"/>
            </a:xfrm>
            <a:custGeom>
              <a:avLst/>
              <a:gdLst/>
              <a:ahLst/>
              <a:cxnLst/>
              <a:rect l="l" t="t" r="r" b="b"/>
              <a:pathLst>
                <a:path w="8343" h="24976" extrusionOk="0">
                  <a:moveTo>
                    <a:pt x="440" y="24537"/>
                  </a:moveTo>
                  <a:cubicBezTo>
                    <a:pt x="147" y="24244"/>
                    <a:pt x="1" y="23854"/>
                    <a:pt x="1" y="23464"/>
                  </a:cubicBezTo>
                  <a:lnTo>
                    <a:pt x="1" y="4074"/>
                  </a:lnTo>
                  <a:cubicBezTo>
                    <a:pt x="50" y="1805"/>
                    <a:pt x="1903" y="1"/>
                    <a:pt x="4172" y="1"/>
                  </a:cubicBezTo>
                  <a:cubicBezTo>
                    <a:pt x="6440" y="1"/>
                    <a:pt x="8269" y="1805"/>
                    <a:pt x="8342" y="4074"/>
                  </a:cubicBezTo>
                  <a:lnTo>
                    <a:pt x="8342" y="23464"/>
                  </a:lnTo>
                  <a:cubicBezTo>
                    <a:pt x="8342" y="24293"/>
                    <a:pt x="7659" y="24976"/>
                    <a:pt x="6806" y="24976"/>
                  </a:cubicBezTo>
                  <a:lnTo>
                    <a:pt x="1537" y="24976"/>
                  </a:lnTo>
                  <a:cubicBezTo>
                    <a:pt x="1123" y="24976"/>
                    <a:pt x="733" y="24829"/>
                    <a:pt x="440" y="24537"/>
                  </a:cubicBezTo>
                  <a:close/>
                  <a:moveTo>
                    <a:pt x="4172" y="3293"/>
                  </a:moveTo>
                  <a:cubicBezTo>
                    <a:pt x="4952" y="3293"/>
                    <a:pt x="4952" y="2147"/>
                    <a:pt x="4172" y="2147"/>
                  </a:cubicBezTo>
                  <a:cubicBezTo>
                    <a:pt x="4025" y="2147"/>
                    <a:pt x="3879" y="2196"/>
                    <a:pt x="3757" y="2318"/>
                  </a:cubicBezTo>
                  <a:cubicBezTo>
                    <a:pt x="3537" y="2537"/>
                    <a:pt x="3537" y="2903"/>
                    <a:pt x="3757" y="3123"/>
                  </a:cubicBezTo>
                  <a:cubicBezTo>
                    <a:pt x="3879" y="3244"/>
                    <a:pt x="4025" y="3293"/>
                    <a:pt x="4172" y="3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6"/>
            <p:cNvSpPr/>
            <p:nvPr/>
          </p:nvSpPr>
          <p:spPr>
            <a:xfrm>
              <a:off x="6592201" y="2061933"/>
              <a:ext cx="941841" cy="2789257"/>
            </a:xfrm>
            <a:custGeom>
              <a:avLst/>
              <a:gdLst/>
              <a:ahLst/>
              <a:cxnLst/>
              <a:rect l="l" t="t" r="r" b="b"/>
              <a:pathLst>
                <a:path w="8343" h="24976" extrusionOk="0">
                  <a:moveTo>
                    <a:pt x="391" y="23464"/>
                  </a:moveTo>
                  <a:cubicBezTo>
                    <a:pt x="391" y="23756"/>
                    <a:pt x="513" y="24049"/>
                    <a:pt x="733" y="24268"/>
                  </a:cubicBezTo>
                  <a:cubicBezTo>
                    <a:pt x="928" y="24488"/>
                    <a:pt x="1220" y="24585"/>
                    <a:pt x="1537" y="24585"/>
                  </a:cubicBezTo>
                  <a:lnTo>
                    <a:pt x="6806" y="24585"/>
                  </a:lnTo>
                  <a:cubicBezTo>
                    <a:pt x="7440" y="24585"/>
                    <a:pt x="7952" y="24073"/>
                    <a:pt x="7952" y="23464"/>
                  </a:cubicBezTo>
                  <a:lnTo>
                    <a:pt x="7952" y="4074"/>
                  </a:lnTo>
                  <a:cubicBezTo>
                    <a:pt x="7879" y="2025"/>
                    <a:pt x="6220" y="391"/>
                    <a:pt x="4172" y="391"/>
                  </a:cubicBezTo>
                  <a:cubicBezTo>
                    <a:pt x="2123" y="391"/>
                    <a:pt x="440" y="2025"/>
                    <a:pt x="391" y="4074"/>
                  </a:cubicBezTo>
                  <a:close/>
                  <a:moveTo>
                    <a:pt x="4172" y="2196"/>
                  </a:moveTo>
                  <a:cubicBezTo>
                    <a:pt x="4854" y="2196"/>
                    <a:pt x="4854" y="3244"/>
                    <a:pt x="4172" y="3244"/>
                  </a:cubicBezTo>
                  <a:cubicBezTo>
                    <a:pt x="4025" y="3244"/>
                    <a:pt x="3903" y="3171"/>
                    <a:pt x="3806" y="3074"/>
                  </a:cubicBezTo>
                  <a:cubicBezTo>
                    <a:pt x="3611" y="2879"/>
                    <a:pt x="3611" y="2562"/>
                    <a:pt x="3806" y="2342"/>
                  </a:cubicBezTo>
                  <a:cubicBezTo>
                    <a:pt x="3903" y="2245"/>
                    <a:pt x="4025" y="2196"/>
                    <a:pt x="4172" y="2196"/>
                  </a:cubicBezTo>
                  <a:close/>
                  <a:moveTo>
                    <a:pt x="3611" y="2147"/>
                  </a:moveTo>
                  <a:cubicBezTo>
                    <a:pt x="4220" y="1513"/>
                    <a:pt x="5269" y="2196"/>
                    <a:pt x="4928" y="3025"/>
                  </a:cubicBezTo>
                  <a:cubicBezTo>
                    <a:pt x="4586" y="3854"/>
                    <a:pt x="3367" y="3610"/>
                    <a:pt x="3367" y="2708"/>
                  </a:cubicBezTo>
                  <a:cubicBezTo>
                    <a:pt x="3367" y="2488"/>
                    <a:pt x="3440" y="2293"/>
                    <a:pt x="3611" y="2147"/>
                  </a:cubicBezTo>
                  <a:close/>
                  <a:moveTo>
                    <a:pt x="7196" y="19951"/>
                  </a:moveTo>
                  <a:lnTo>
                    <a:pt x="7196" y="19951"/>
                  </a:lnTo>
                  <a:lnTo>
                    <a:pt x="7196" y="22805"/>
                  </a:lnTo>
                  <a:cubicBezTo>
                    <a:pt x="7196" y="22878"/>
                    <a:pt x="7123" y="22951"/>
                    <a:pt x="7049" y="22951"/>
                  </a:cubicBezTo>
                  <a:lnTo>
                    <a:pt x="1294" y="22951"/>
                  </a:lnTo>
                  <a:cubicBezTo>
                    <a:pt x="1220" y="22951"/>
                    <a:pt x="1147" y="22878"/>
                    <a:pt x="1147" y="22805"/>
                  </a:cubicBezTo>
                  <a:lnTo>
                    <a:pt x="1147" y="5635"/>
                  </a:lnTo>
                  <a:cubicBezTo>
                    <a:pt x="1147" y="5562"/>
                    <a:pt x="1220" y="5488"/>
                    <a:pt x="1294" y="5488"/>
                  </a:cubicBezTo>
                  <a:lnTo>
                    <a:pt x="7025" y="5488"/>
                  </a:lnTo>
                  <a:cubicBezTo>
                    <a:pt x="7123" y="5488"/>
                    <a:pt x="7196" y="5562"/>
                    <a:pt x="7196" y="5635"/>
                  </a:cubicBezTo>
                  <a:lnTo>
                    <a:pt x="7196" y="8488"/>
                  </a:lnTo>
                  <a:lnTo>
                    <a:pt x="7196" y="8488"/>
                  </a:lnTo>
                  <a:lnTo>
                    <a:pt x="7196" y="11366"/>
                  </a:lnTo>
                  <a:lnTo>
                    <a:pt x="7196" y="11366"/>
                  </a:lnTo>
                  <a:lnTo>
                    <a:pt x="7196" y="14220"/>
                  </a:lnTo>
                  <a:lnTo>
                    <a:pt x="7196" y="14220"/>
                  </a:lnTo>
                  <a:lnTo>
                    <a:pt x="7196" y="17073"/>
                  </a:lnTo>
                  <a:lnTo>
                    <a:pt x="7196" y="17073"/>
                  </a:lnTo>
                  <a:lnTo>
                    <a:pt x="7196" y="19927"/>
                  </a:lnTo>
                  <a:close/>
                  <a:moveTo>
                    <a:pt x="6879" y="20098"/>
                  </a:moveTo>
                  <a:lnTo>
                    <a:pt x="6879" y="22659"/>
                  </a:lnTo>
                  <a:lnTo>
                    <a:pt x="1440" y="22659"/>
                  </a:lnTo>
                  <a:lnTo>
                    <a:pt x="1440" y="20098"/>
                  </a:lnTo>
                  <a:close/>
                  <a:moveTo>
                    <a:pt x="1440" y="19781"/>
                  </a:moveTo>
                  <a:lnTo>
                    <a:pt x="1440" y="17220"/>
                  </a:lnTo>
                  <a:lnTo>
                    <a:pt x="6879" y="17220"/>
                  </a:lnTo>
                  <a:lnTo>
                    <a:pt x="6879" y="19781"/>
                  </a:lnTo>
                  <a:close/>
                  <a:moveTo>
                    <a:pt x="1440" y="16927"/>
                  </a:moveTo>
                  <a:lnTo>
                    <a:pt x="1440" y="14366"/>
                  </a:lnTo>
                  <a:lnTo>
                    <a:pt x="6879" y="14366"/>
                  </a:lnTo>
                  <a:lnTo>
                    <a:pt x="6879" y="16927"/>
                  </a:lnTo>
                  <a:close/>
                  <a:moveTo>
                    <a:pt x="1440" y="14074"/>
                  </a:moveTo>
                  <a:lnTo>
                    <a:pt x="1440" y="11513"/>
                  </a:lnTo>
                  <a:lnTo>
                    <a:pt x="6879" y="11513"/>
                  </a:lnTo>
                  <a:lnTo>
                    <a:pt x="6879" y="14074"/>
                  </a:lnTo>
                  <a:close/>
                  <a:moveTo>
                    <a:pt x="1440" y="11196"/>
                  </a:moveTo>
                  <a:lnTo>
                    <a:pt x="1440" y="8635"/>
                  </a:lnTo>
                  <a:lnTo>
                    <a:pt x="6879" y="8635"/>
                  </a:lnTo>
                  <a:lnTo>
                    <a:pt x="6879" y="11196"/>
                  </a:lnTo>
                  <a:close/>
                  <a:moveTo>
                    <a:pt x="1440" y="8342"/>
                  </a:moveTo>
                  <a:lnTo>
                    <a:pt x="1440" y="5805"/>
                  </a:lnTo>
                  <a:lnTo>
                    <a:pt x="6879" y="5805"/>
                  </a:lnTo>
                  <a:lnTo>
                    <a:pt x="6879" y="8366"/>
                  </a:lnTo>
                  <a:close/>
                  <a:moveTo>
                    <a:pt x="440" y="24537"/>
                  </a:moveTo>
                  <a:cubicBezTo>
                    <a:pt x="147" y="24244"/>
                    <a:pt x="1" y="23854"/>
                    <a:pt x="1" y="23464"/>
                  </a:cubicBezTo>
                  <a:lnTo>
                    <a:pt x="1" y="4074"/>
                  </a:lnTo>
                  <a:cubicBezTo>
                    <a:pt x="50" y="1805"/>
                    <a:pt x="1903" y="1"/>
                    <a:pt x="4172" y="1"/>
                  </a:cubicBezTo>
                  <a:cubicBezTo>
                    <a:pt x="6440" y="1"/>
                    <a:pt x="8293" y="1805"/>
                    <a:pt x="8342" y="4074"/>
                  </a:cubicBezTo>
                  <a:lnTo>
                    <a:pt x="8342" y="23464"/>
                  </a:lnTo>
                  <a:cubicBezTo>
                    <a:pt x="8342" y="24293"/>
                    <a:pt x="7659" y="24976"/>
                    <a:pt x="6830" y="24976"/>
                  </a:cubicBezTo>
                  <a:lnTo>
                    <a:pt x="1537" y="24976"/>
                  </a:lnTo>
                  <a:cubicBezTo>
                    <a:pt x="1123" y="24976"/>
                    <a:pt x="733" y="24829"/>
                    <a:pt x="440" y="245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6"/>
            <p:cNvSpPr/>
            <p:nvPr/>
          </p:nvSpPr>
          <p:spPr>
            <a:xfrm>
              <a:off x="6636341" y="2105487"/>
              <a:ext cx="853561" cy="2702149"/>
            </a:xfrm>
            <a:custGeom>
              <a:avLst/>
              <a:gdLst/>
              <a:ahLst/>
              <a:cxnLst/>
              <a:rect l="l" t="t" r="r" b="b"/>
              <a:pathLst>
                <a:path w="7561" h="24196" extrusionOk="0">
                  <a:moveTo>
                    <a:pt x="0" y="3684"/>
                  </a:moveTo>
                  <a:lnTo>
                    <a:pt x="0" y="23074"/>
                  </a:lnTo>
                  <a:cubicBezTo>
                    <a:pt x="0" y="23366"/>
                    <a:pt x="122" y="23659"/>
                    <a:pt x="342" y="23878"/>
                  </a:cubicBezTo>
                  <a:cubicBezTo>
                    <a:pt x="537" y="24098"/>
                    <a:pt x="829" y="24195"/>
                    <a:pt x="1146" y="24195"/>
                  </a:cubicBezTo>
                  <a:lnTo>
                    <a:pt x="6415" y="24195"/>
                  </a:lnTo>
                  <a:cubicBezTo>
                    <a:pt x="7049" y="24195"/>
                    <a:pt x="7561" y="23683"/>
                    <a:pt x="7561" y="23074"/>
                  </a:cubicBezTo>
                  <a:lnTo>
                    <a:pt x="7561" y="3684"/>
                  </a:lnTo>
                  <a:cubicBezTo>
                    <a:pt x="7488" y="1635"/>
                    <a:pt x="5829" y="1"/>
                    <a:pt x="3781" y="1"/>
                  </a:cubicBezTo>
                  <a:cubicBezTo>
                    <a:pt x="1732" y="1"/>
                    <a:pt x="49" y="1635"/>
                    <a:pt x="0" y="3684"/>
                  </a:cubicBezTo>
                  <a:close/>
                  <a:moveTo>
                    <a:pt x="4585" y="2318"/>
                  </a:moveTo>
                  <a:cubicBezTo>
                    <a:pt x="4585" y="3220"/>
                    <a:pt x="3366" y="3464"/>
                    <a:pt x="3024" y="2635"/>
                  </a:cubicBezTo>
                  <a:cubicBezTo>
                    <a:pt x="2683" y="1806"/>
                    <a:pt x="3732" y="1123"/>
                    <a:pt x="4366" y="1757"/>
                  </a:cubicBezTo>
                  <a:cubicBezTo>
                    <a:pt x="4512" y="1903"/>
                    <a:pt x="4585" y="2098"/>
                    <a:pt x="4585" y="2318"/>
                  </a:cubicBezTo>
                  <a:close/>
                  <a:moveTo>
                    <a:pt x="903" y="5098"/>
                  </a:moveTo>
                  <a:lnTo>
                    <a:pt x="6634" y="5098"/>
                  </a:lnTo>
                  <a:cubicBezTo>
                    <a:pt x="6732" y="5098"/>
                    <a:pt x="6805" y="5172"/>
                    <a:pt x="6805" y="5245"/>
                  </a:cubicBezTo>
                  <a:lnTo>
                    <a:pt x="6805" y="8123"/>
                  </a:lnTo>
                  <a:lnTo>
                    <a:pt x="6805" y="8123"/>
                  </a:lnTo>
                  <a:lnTo>
                    <a:pt x="6805" y="10976"/>
                  </a:lnTo>
                  <a:lnTo>
                    <a:pt x="6805" y="10976"/>
                  </a:lnTo>
                  <a:lnTo>
                    <a:pt x="6805" y="13830"/>
                  </a:lnTo>
                  <a:lnTo>
                    <a:pt x="6805" y="13830"/>
                  </a:lnTo>
                  <a:lnTo>
                    <a:pt x="6805" y="16683"/>
                  </a:lnTo>
                  <a:lnTo>
                    <a:pt x="6805" y="16683"/>
                  </a:lnTo>
                  <a:lnTo>
                    <a:pt x="6805" y="19537"/>
                  </a:lnTo>
                  <a:lnTo>
                    <a:pt x="6805" y="19537"/>
                  </a:lnTo>
                  <a:lnTo>
                    <a:pt x="6805" y="22415"/>
                  </a:lnTo>
                  <a:cubicBezTo>
                    <a:pt x="6805" y="22488"/>
                    <a:pt x="6732" y="22561"/>
                    <a:pt x="6634" y="22561"/>
                  </a:cubicBezTo>
                  <a:lnTo>
                    <a:pt x="903" y="22561"/>
                  </a:lnTo>
                  <a:cubicBezTo>
                    <a:pt x="829" y="22561"/>
                    <a:pt x="756" y="22488"/>
                    <a:pt x="756" y="22415"/>
                  </a:cubicBezTo>
                  <a:lnTo>
                    <a:pt x="756" y="5245"/>
                  </a:lnTo>
                  <a:cubicBezTo>
                    <a:pt x="756" y="5172"/>
                    <a:pt x="829" y="5098"/>
                    <a:pt x="903" y="50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6"/>
            <p:cNvSpPr/>
            <p:nvPr/>
          </p:nvSpPr>
          <p:spPr>
            <a:xfrm>
              <a:off x="6754649" y="2707541"/>
              <a:ext cx="614122" cy="286006"/>
            </a:xfrm>
            <a:custGeom>
              <a:avLst/>
              <a:gdLst/>
              <a:ahLst/>
              <a:cxnLst/>
              <a:rect l="l" t="t" r="r" b="b"/>
              <a:pathLst>
                <a:path w="5440" h="2561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666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6"/>
            <p:cNvSpPr/>
            <p:nvPr/>
          </p:nvSpPr>
          <p:spPr>
            <a:xfrm>
              <a:off x="6754649" y="3028949"/>
              <a:ext cx="614122" cy="286006"/>
            </a:xfrm>
            <a:custGeom>
              <a:avLst/>
              <a:gdLst/>
              <a:ahLst/>
              <a:cxnLst/>
              <a:rect l="l" t="t" r="r" b="b"/>
              <a:pathLst>
                <a:path w="5440" h="2561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7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6"/>
            <p:cNvSpPr/>
            <p:nvPr/>
          </p:nvSpPr>
          <p:spPr>
            <a:xfrm>
              <a:off x="6754649" y="3347564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1"/>
                  </a:moveTo>
                  <a:lnTo>
                    <a:pt x="1" y="2562"/>
                  </a:lnTo>
                  <a:lnTo>
                    <a:pt x="5440" y="2562"/>
                  </a:lnTo>
                  <a:lnTo>
                    <a:pt x="5440" y="1"/>
                  </a:lnTo>
                  <a:close/>
                </a:path>
              </a:pathLst>
            </a:custGeom>
            <a:solidFill>
              <a:schemeClr val="accent3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6"/>
            <p:cNvSpPr/>
            <p:nvPr/>
          </p:nvSpPr>
          <p:spPr>
            <a:xfrm>
              <a:off x="6754649" y="3666292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866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6"/>
            <p:cNvSpPr/>
            <p:nvPr/>
          </p:nvSpPr>
          <p:spPr>
            <a:xfrm>
              <a:off x="6754649" y="3987700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9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6"/>
            <p:cNvSpPr/>
            <p:nvPr/>
          </p:nvSpPr>
          <p:spPr>
            <a:xfrm>
              <a:off x="6754649" y="4306316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1"/>
                  </a:moveTo>
                  <a:lnTo>
                    <a:pt x="1" y="2562"/>
                  </a:lnTo>
                  <a:lnTo>
                    <a:pt x="5440" y="2562"/>
                  </a:lnTo>
                  <a:lnTo>
                    <a:pt x="5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3" name="Google Shape;693;p36"/>
            <p:cNvSpPr/>
            <p:nvPr/>
          </p:nvSpPr>
          <p:spPr>
            <a:xfrm>
              <a:off x="6655532" y="2184555"/>
              <a:ext cx="834370" cy="2623081"/>
            </a:xfrm>
            <a:custGeom>
              <a:avLst/>
              <a:gdLst/>
              <a:ahLst/>
              <a:cxnLst/>
              <a:rect l="l" t="t" r="r" b="b"/>
              <a:pathLst>
                <a:path w="7391" h="23488" extrusionOk="0">
                  <a:moveTo>
                    <a:pt x="6928" y="21951"/>
                  </a:moveTo>
                  <a:cubicBezTo>
                    <a:pt x="6928" y="22244"/>
                    <a:pt x="6830" y="22536"/>
                    <a:pt x="6610" y="22756"/>
                  </a:cubicBezTo>
                  <a:cubicBezTo>
                    <a:pt x="6391" y="22975"/>
                    <a:pt x="6098" y="23073"/>
                    <a:pt x="5806" y="23097"/>
                  </a:cubicBezTo>
                  <a:lnTo>
                    <a:pt x="513" y="23097"/>
                  </a:lnTo>
                  <a:cubicBezTo>
                    <a:pt x="342" y="23097"/>
                    <a:pt x="172" y="23048"/>
                    <a:pt x="1" y="22951"/>
                  </a:cubicBezTo>
                  <a:cubicBezTo>
                    <a:pt x="50" y="23024"/>
                    <a:pt x="98" y="23097"/>
                    <a:pt x="172" y="23170"/>
                  </a:cubicBezTo>
                  <a:cubicBezTo>
                    <a:pt x="367" y="23390"/>
                    <a:pt x="659" y="23487"/>
                    <a:pt x="976" y="23487"/>
                  </a:cubicBezTo>
                  <a:lnTo>
                    <a:pt x="6245" y="23487"/>
                  </a:lnTo>
                  <a:cubicBezTo>
                    <a:pt x="6879" y="23487"/>
                    <a:pt x="7391" y="22975"/>
                    <a:pt x="7391" y="22366"/>
                  </a:cubicBezTo>
                  <a:lnTo>
                    <a:pt x="7391" y="2976"/>
                  </a:lnTo>
                  <a:cubicBezTo>
                    <a:pt x="7391" y="1976"/>
                    <a:pt x="6976" y="1025"/>
                    <a:pt x="6269" y="317"/>
                  </a:cubicBezTo>
                  <a:cubicBezTo>
                    <a:pt x="6171" y="195"/>
                    <a:pt x="6049" y="98"/>
                    <a:pt x="5928" y="0"/>
                  </a:cubicBezTo>
                  <a:cubicBezTo>
                    <a:pt x="6586" y="707"/>
                    <a:pt x="6952" y="1610"/>
                    <a:pt x="6928" y="2561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36"/>
          <p:cNvSpPr txBox="1">
            <a:spLocks noGrp="1"/>
          </p:cNvSpPr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Fasi del </a:t>
            </a:r>
            <a:r>
              <a:rPr lang="en" dirty="0" err="1"/>
              <a:t>metodo</a:t>
            </a:r>
            <a:r>
              <a:rPr lang="en" dirty="0"/>
              <a:t> PECS</a:t>
            </a:r>
            <a:endParaRPr dirty="0"/>
          </a:p>
        </p:txBody>
      </p:sp>
      <p:sp>
        <p:nvSpPr>
          <p:cNvPr id="696" name="Google Shape;696;p36"/>
          <p:cNvSpPr txBox="1"/>
          <p:nvPr/>
        </p:nvSpPr>
        <p:spPr>
          <a:xfrm>
            <a:off x="6101500" y="2190600"/>
            <a:ext cx="23274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Fase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5 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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Rispondere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 a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domande</a:t>
            </a:r>
            <a:endParaRPr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98" name="Google Shape;698;p36"/>
          <p:cNvSpPr txBox="1"/>
          <p:nvPr/>
        </p:nvSpPr>
        <p:spPr>
          <a:xfrm>
            <a:off x="842392" y="2499717"/>
            <a:ext cx="23274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Fase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4 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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Struttura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della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frase</a:t>
            </a:r>
            <a:endParaRPr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99" name="Google Shape;699;p36"/>
          <p:cNvSpPr txBox="1"/>
          <p:nvPr/>
        </p:nvSpPr>
        <p:spPr>
          <a:xfrm>
            <a:off x="842392" y="3328390"/>
            <a:ext cx="23274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Fase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2 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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Incremento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alla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distanza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 e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persistenza</a:t>
            </a:r>
            <a:endParaRPr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701" name="Google Shape;701;p36"/>
          <p:cNvSpPr txBox="1"/>
          <p:nvPr/>
        </p:nvSpPr>
        <p:spPr>
          <a:xfrm>
            <a:off x="6101500" y="3786775"/>
            <a:ext cx="23274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</a:t>
            </a:r>
            <a:r>
              <a:rPr lang="it-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se 1 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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Scambio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 di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immagini</a:t>
            </a:r>
            <a:endParaRPr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703" name="Google Shape;703;p36"/>
          <p:cNvCxnSpPr>
            <a:cxnSpLocks/>
          </p:cNvCxnSpPr>
          <p:nvPr/>
        </p:nvCxnSpPr>
        <p:spPr>
          <a:xfrm>
            <a:off x="3119394" y="2024244"/>
            <a:ext cx="1453106" cy="391466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04" name="Google Shape;704;p36"/>
          <p:cNvCxnSpPr>
            <a:cxnSpLocks/>
          </p:cNvCxnSpPr>
          <p:nvPr/>
        </p:nvCxnSpPr>
        <p:spPr>
          <a:xfrm rot="10800000">
            <a:off x="4578527" y="3991237"/>
            <a:ext cx="1484031" cy="106459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05" name="Google Shape;705;p36"/>
          <p:cNvCxnSpPr>
            <a:cxnSpLocks/>
            <a:stCxn id="39" idx="3"/>
          </p:cNvCxnSpPr>
          <p:nvPr/>
        </p:nvCxnSpPr>
        <p:spPr>
          <a:xfrm>
            <a:off x="3185603" y="2813430"/>
            <a:ext cx="1391297" cy="23887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06" name="Google Shape;706;p36"/>
          <p:cNvCxnSpPr>
            <a:cxnSpLocks/>
          </p:cNvCxnSpPr>
          <p:nvPr/>
        </p:nvCxnSpPr>
        <p:spPr>
          <a:xfrm>
            <a:off x="3163534" y="3579496"/>
            <a:ext cx="1414991" cy="121439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707" name="Google Shape;707;p36"/>
          <p:cNvSpPr/>
          <p:nvPr/>
        </p:nvSpPr>
        <p:spPr>
          <a:xfrm>
            <a:off x="7746400" y="1066450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6"/>
          <p:cNvSpPr/>
          <p:nvPr/>
        </p:nvSpPr>
        <p:spPr>
          <a:xfrm>
            <a:off x="7971832" y="917810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36"/>
          <p:cNvSpPr/>
          <p:nvPr/>
        </p:nvSpPr>
        <p:spPr>
          <a:xfrm>
            <a:off x="715100" y="1357700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Google Shape;705;p36">
            <a:extLst>
              <a:ext uri="{FF2B5EF4-FFF2-40B4-BE49-F238E27FC236}">
                <a16:creationId xmlns:a16="http://schemas.microsoft.com/office/drawing/2014/main" id="{D34E38F2-0541-7E36-D7B2-603D173E757C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 flipV="1">
            <a:off x="4574702" y="3305145"/>
            <a:ext cx="1427832" cy="7717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" name="Google Shape;701;p36">
            <a:extLst>
              <a:ext uri="{FF2B5EF4-FFF2-40B4-BE49-F238E27FC236}">
                <a16:creationId xmlns:a16="http://schemas.microsoft.com/office/drawing/2014/main" id="{71145CD0-3A4A-EA74-0723-EC6C741E40B8}"/>
              </a:ext>
            </a:extLst>
          </p:cNvPr>
          <p:cNvSpPr txBox="1"/>
          <p:nvPr/>
        </p:nvSpPr>
        <p:spPr>
          <a:xfrm>
            <a:off x="6101500" y="2997399"/>
            <a:ext cx="23274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</a:t>
            </a:r>
            <a:r>
              <a:rPr lang="it-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se 3 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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Discriminazione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delle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immagini</a:t>
            </a:r>
            <a:endParaRPr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14" name="Google Shape;704;p36">
            <a:extLst>
              <a:ext uri="{FF2B5EF4-FFF2-40B4-BE49-F238E27FC236}">
                <a16:creationId xmlns:a16="http://schemas.microsoft.com/office/drawing/2014/main" id="{AEB9F8DE-D121-007F-D6D8-EB68C9ACFEE8}"/>
              </a:ext>
            </a:extLst>
          </p:cNvPr>
          <p:cNvCxnSpPr>
            <a:cxnSpLocks/>
            <a:stCxn id="37" idx="1"/>
          </p:cNvCxnSpPr>
          <p:nvPr/>
        </p:nvCxnSpPr>
        <p:spPr>
          <a:xfrm rot="10800000" flipV="1">
            <a:off x="4578532" y="2498473"/>
            <a:ext cx="1424003" cy="233973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9" name="Google Shape;698;p36">
            <a:extLst>
              <a:ext uri="{FF2B5EF4-FFF2-40B4-BE49-F238E27FC236}">
                <a16:creationId xmlns:a16="http://schemas.microsoft.com/office/drawing/2014/main" id="{08EF1D52-FA3B-2EA3-74F6-4039599909DC}"/>
              </a:ext>
            </a:extLst>
          </p:cNvPr>
          <p:cNvSpPr txBox="1"/>
          <p:nvPr/>
        </p:nvSpPr>
        <p:spPr>
          <a:xfrm>
            <a:off x="814064" y="1779150"/>
            <a:ext cx="23274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Fase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6 </a:t>
            </a:r>
            <a:r>
              <a:rPr lang="en" dirty="0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 </a:t>
            </a:r>
            <a:r>
              <a:rPr lang="en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Wingdings" pitchFamily="2" charset="2"/>
              </a:rPr>
              <a:t>Commentare</a:t>
            </a:r>
            <a:endParaRPr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" name="Google Shape;515;p32"/>
          <p:cNvGrpSpPr/>
          <p:nvPr/>
        </p:nvGrpSpPr>
        <p:grpSpPr>
          <a:xfrm>
            <a:off x="5028495" y="1628862"/>
            <a:ext cx="3657590" cy="348347"/>
            <a:chOff x="4572050" y="100025"/>
            <a:chExt cx="3657590" cy="348347"/>
          </a:xfrm>
        </p:grpSpPr>
        <p:sp>
          <p:nvSpPr>
            <p:cNvPr id="516" name="Google Shape;516;p32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42" y="610"/>
                    <a:pt x="4805" y="0"/>
                    <a:pt x="7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18" y="610"/>
                    <a:pt x="4805" y="0"/>
                    <a:pt x="7122" y="0"/>
                  </a:cubicBezTo>
                  <a:close/>
                  <a:moveTo>
                    <a:pt x="28317" y="2780"/>
                  </a:moveTo>
                  <a:lnTo>
                    <a:pt x="8464" y="2780"/>
                  </a:lnTo>
                  <a:cubicBezTo>
                    <a:pt x="8269" y="2780"/>
                    <a:pt x="8269" y="3073"/>
                    <a:pt x="8464" y="3073"/>
                  </a:cubicBezTo>
                  <a:lnTo>
                    <a:pt x="28317" y="3073"/>
                  </a:lnTo>
                  <a:cubicBezTo>
                    <a:pt x="28512" y="3073"/>
                    <a:pt x="28512" y="2780"/>
                    <a:pt x="28317" y="2780"/>
                  </a:cubicBezTo>
                  <a:close/>
                  <a:moveTo>
                    <a:pt x="6293" y="2780"/>
                  </a:moveTo>
                  <a:lnTo>
                    <a:pt x="6805" y="2780"/>
                  </a:lnTo>
                  <a:cubicBezTo>
                    <a:pt x="7000" y="2780"/>
                    <a:pt x="7000" y="3073"/>
                    <a:pt x="6805" y="3073"/>
                  </a:cubicBezTo>
                  <a:lnTo>
                    <a:pt x="6244" y="3073"/>
                  </a:lnTo>
                  <a:cubicBezTo>
                    <a:pt x="6171" y="3415"/>
                    <a:pt x="6098" y="3732"/>
                    <a:pt x="5952" y="4049"/>
                  </a:cubicBezTo>
                  <a:cubicBezTo>
                    <a:pt x="6342" y="4073"/>
                    <a:pt x="6732" y="4097"/>
                    <a:pt x="7122" y="4097"/>
                  </a:cubicBezTo>
                  <a:lnTo>
                    <a:pt x="38000" y="4097"/>
                  </a:lnTo>
                  <a:lnTo>
                    <a:pt x="38000" y="3073"/>
                  </a:lnTo>
                  <a:lnTo>
                    <a:pt x="29951" y="3073"/>
                  </a:lnTo>
                  <a:cubicBezTo>
                    <a:pt x="29756" y="3073"/>
                    <a:pt x="29756" y="2780"/>
                    <a:pt x="29951" y="2780"/>
                  </a:cubicBezTo>
                  <a:lnTo>
                    <a:pt x="38000" y="2780"/>
                  </a:lnTo>
                  <a:lnTo>
                    <a:pt x="38000" y="1561"/>
                  </a:lnTo>
                  <a:lnTo>
                    <a:pt x="37390" y="1561"/>
                  </a:lnTo>
                  <a:cubicBezTo>
                    <a:pt x="37317" y="1561"/>
                    <a:pt x="37244" y="1488"/>
                    <a:pt x="37244" y="1415"/>
                  </a:cubicBezTo>
                  <a:cubicBezTo>
                    <a:pt x="37244" y="1317"/>
                    <a:pt x="37317" y="1268"/>
                    <a:pt x="37390" y="1268"/>
                  </a:cubicBezTo>
                  <a:lnTo>
                    <a:pt x="38000" y="1268"/>
                  </a:lnTo>
                  <a:lnTo>
                    <a:pt x="38000" y="366"/>
                  </a:lnTo>
                  <a:lnTo>
                    <a:pt x="7122" y="366"/>
                  </a:lnTo>
                  <a:cubicBezTo>
                    <a:pt x="6732" y="366"/>
                    <a:pt x="6366" y="390"/>
                    <a:pt x="5976" y="415"/>
                  </a:cubicBezTo>
                  <a:cubicBezTo>
                    <a:pt x="6074" y="707"/>
                    <a:pt x="6171" y="976"/>
                    <a:pt x="6220" y="1268"/>
                  </a:cubicBezTo>
                  <a:lnTo>
                    <a:pt x="14244" y="1268"/>
                  </a:lnTo>
                  <a:cubicBezTo>
                    <a:pt x="14342" y="1268"/>
                    <a:pt x="14390" y="1317"/>
                    <a:pt x="14390" y="1415"/>
                  </a:cubicBezTo>
                  <a:cubicBezTo>
                    <a:pt x="14390" y="1488"/>
                    <a:pt x="14342" y="1561"/>
                    <a:pt x="14244" y="1561"/>
                  </a:cubicBezTo>
                  <a:lnTo>
                    <a:pt x="6269" y="1561"/>
                  </a:lnTo>
                  <a:cubicBezTo>
                    <a:pt x="6317" y="1951"/>
                    <a:pt x="6317" y="2366"/>
                    <a:pt x="6269" y="2780"/>
                  </a:cubicBezTo>
                  <a:close/>
                  <a:moveTo>
                    <a:pt x="38292" y="2927"/>
                  </a:moveTo>
                  <a:lnTo>
                    <a:pt x="38292" y="2927"/>
                  </a:lnTo>
                  <a:lnTo>
                    <a:pt x="38292" y="4097"/>
                  </a:lnTo>
                  <a:lnTo>
                    <a:pt x="40268" y="4097"/>
                  </a:lnTo>
                  <a:lnTo>
                    <a:pt x="40268" y="390"/>
                  </a:lnTo>
                  <a:lnTo>
                    <a:pt x="38317" y="390"/>
                  </a:lnTo>
                  <a:lnTo>
                    <a:pt x="38317" y="2927"/>
                  </a:lnTo>
                  <a:close/>
                  <a:moveTo>
                    <a:pt x="28951" y="3073"/>
                  </a:moveTo>
                  <a:lnTo>
                    <a:pt x="29244" y="3073"/>
                  </a:lnTo>
                  <a:cubicBezTo>
                    <a:pt x="29439" y="3073"/>
                    <a:pt x="29439" y="2780"/>
                    <a:pt x="29244" y="2780"/>
                  </a:cubicBezTo>
                  <a:lnTo>
                    <a:pt x="28951" y="2780"/>
                  </a:lnTo>
                  <a:cubicBezTo>
                    <a:pt x="28732" y="2780"/>
                    <a:pt x="28732" y="3073"/>
                    <a:pt x="28951" y="3073"/>
                  </a:cubicBezTo>
                  <a:close/>
                  <a:moveTo>
                    <a:pt x="15878" y="1561"/>
                  </a:moveTo>
                  <a:lnTo>
                    <a:pt x="35731" y="1561"/>
                  </a:lnTo>
                  <a:cubicBezTo>
                    <a:pt x="35829" y="1561"/>
                    <a:pt x="35878" y="1512"/>
                    <a:pt x="35878" y="1415"/>
                  </a:cubicBezTo>
                  <a:cubicBezTo>
                    <a:pt x="35878" y="1341"/>
                    <a:pt x="35829" y="1268"/>
                    <a:pt x="35731" y="1268"/>
                  </a:cubicBezTo>
                  <a:lnTo>
                    <a:pt x="15878" y="1268"/>
                  </a:lnTo>
                  <a:cubicBezTo>
                    <a:pt x="15805" y="1268"/>
                    <a:pt x="15732" y="1341"/>
                    <a:pt x="15732" y="1415"/>
                  </a:cubicBezTo>
                  <a:cubicBezTo>
                    <a:pt x="15732" y="1512"/>
                    <a:pt x="15805" y="1585"/>
                    <a:pt x="15878" y="1561"/>
                  </a:cubicBezTo>
                  <a:close/>
                  <a:moveTo>
                    <a:pt x="15244" y="1268"/>
                  </a:moveTo>
                  <a:lnTo>
                    <a:pt x="14951" y="1268"/>
                  </a:lnTo>
                  <a:cubicBezTo>
                    <a:pt x="14854" y="1268"/>
                    <a:pt x="14781" y="1341"/>
                    <a:pt x="14805" y="1415"/>
                  </a:cubicBezTo>
                  <a:cubicBezTo>
                    <a:pt x="14781" y="1512"/>
                    <a:pt x="14854" y="1561"/>
                    <a:pt x="14951" y="1561"/>
                  </a:cubicBezTo>
                  <a:lnTo>
                    <a:pt x="15244" y="1561"/>
                  </a:lnTo>
                  <a:cubicBezTo>
                    <a:pt x="15342" y="1561"/>
                    <a:pt x="15390" y="1512"/>
                    <a:pt x="15390" y="1415"/>
                  </a:cubicBezTo>
                  <a:cubicBezTo>
                    <a:pt x="15390" y="1341"/>
                    <a:pt x="15342" y="1268"/>
                    <a:pt x="15244" y="1268"/>
                  </a:cubicBezTo>
                  <a:close/>
                  <a:moveTo>
                    <a:pt x="5561" y="3976"/>
                  </a:moveTo>
                  <a:cubicBezTo>
                    <a:pt x="6025" y="2854"/>
                    <a:pt x="6025" y="1610"/>
                    <a:pt x="5561" y="488"/>
                  </a:cubicBezTo>
                  <a:cubicBezTo>
                    <a:pt x="4391" y="683"/>
                    <a:pt x="3244" y="1024"/>
                    <a:pt x="2171" y="1512"/>
                  </a:cubicBezTo>
                  <a:lnTo>
                    <a:pt x="1903" y="1634"/>
                  </a:lnTo>
                  <a:cubicBezTo>
                    <a:pt x="2147" y="2000"/>
                    <a:pt x="2147" y="2463"/>
                    <a:pt x="1903" y="2854"/>
                  </a:cubicBezTo>
                  <a:lnTo>
                    <a:pt x="2171" y="2951"/>
                  </a:lnTo>
                  <a:cubicBezTo>
                    <a:pt x="3244" y="3463"/>
                    <a:pt x="4366" y="3805"/>
                    <a:pt x="5537" y="4000"/>
                  </a:cubicBezTo>
                  <a:close/>
                  <a:moveTo>
                    <a:pt x="1513" y="2683"/>
                  </a:moveTo>
                  <a:cubicBezTo>
                    <a:pt x="1732" y="2415"/>
                    <a:pt x="1732" y="2049"/>
                    <a:pt x="1537" y="1756"/>
                  </a:cubicBezTo>
                  <a:cubicBezTo>
                    <a:pt x="1342" y="1854"/>
                    <a:pt x="1147" y="1902"/>
                    <a:pt x="976" y="1976"/>
                  </a:cubicBezTo>
                  <a:cubicBezTo>
                    <a:pt x="830" y="2024"/>
                    <a:pt x="683" y="2073"/>
                    <a:pt x="561" y="2146"/>
                  </a:cubicBezTo>
                  <a:cubicBezTo>
                    <a:pt x="513" y="2195"/>
                    <a:pt x="488" y="2219"/>
                    <a:pt x="488" y="2219"/>
                  </a:cubicBezTo>
                  <a:cubicBezTo>
                    <a:pt x="488" y="2219"/>
                    <a:pt x="513" y="2244"/>
                    <a:pt x="561" y="2293"/>
                  </a:cubicBezTo>
                  <a:cubicBezTo>
                    <a:pt x="683" y="2366"/>
                    <a:pt x="830" y="2415"/>
                    <a:pt x="976" y="2463"/>
                  </a:cubicBezTo>
                  <a:cubicBezTo>
                    <a:pt x="1147" y="2537"/>
                    <a:pt x="1342" y="2585"/>
                    <a:pt x="1513" y="2658"/>
                  </a:cubicBezTo>
                  <a:close/>
                  <a:moveTo>
                    <a:pt x="40561" y="4097"/>
                  </a:moveTo>
                  <a:lnTo>
                    <a:pt x="43975" y="4097"/>
                  </a:lnTo>
                  <a:cubicBezTo>
                    <a:pt x="44414" y="4097"/>
                    <a:pt x="44804" y="3902"/>
                    <a:pt x="45073" y="3561"/>
                  </a:cubicBezTo>
                  <a:cubicBezTo>
                    <a:pt x="45707" y="2805"/>
                    <a:pt x="45707" y="1707"/>
                    <a:pt x="45073" y="927"/>
                  </a:cubicBezTo>
                  <a:cubicBezTo>
                    <a:pt x="44804" y="610"/>
                    <a:pt x="44414" y="415"/>
                    <a:pt x="43975" y="390"/>
                  </a:cubicBezTo>
                  <a:lnTo>
                    <a:pt x="40561" y="3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4720981" y="137824"/>
              <a:ext cx="328867" cy="270807"/>
            </a:xfrm>
            <a:custGeom>
              <a:avLst/>
              <a:gdLst/>
              <a:ahLst/>
              <a:cxnLst/>
              <a:rect l="l" t="t" r="r" b="b"/>
              <a:pathLst>
                <a:path w="4147" h="3489" extrusionOk="0">
                  <a:moveTo>
                    <a:pt x="293" y="2464"/>
                  </a:moveTo>
                  <a:cubicBezTo>
                    <a:pt x="1366" y="2976"/>
                    <a:pt x="2488" y="3318"/>
                    <a:pt x="3659" y="3489"/>
                  </a:cubicBezTo>
                  <a:cubicBezTo>
                    <a:pt x="4147" y="2391"/>
                    <a:pt x="4147" y="1123"/>
                    <a:pt x="3659" y="1"/>
                  </a:cubicBezTo>
                  <a:cubicBezTo>
                    <a:pt x="2488" y="196"/>
                    <a:pt x="1342" y="537"/>
                    <a:pt x="269" y="1025"/>
                  </a:cubicBezTo>
                  <a:lnTo>
                    <a:pt x="1" y="1147"/>
                  </a:lnTo>
                  <a:cubicBezTo>
                    <a:pt x="244" y="1513"/>
                    <a:pt x="244" y="2001"/>
                    <a:pt x="1" y="23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4722884" y="287391"/>
              <a:ext cx="307614" cy="121239"/>
            </a:xfrm>
            <a:custGeom>
              <a:avLst/>
              <a:gdLst/>
              <a:ahLst/>
              <a:cxnLst/>
              <a:rect l="l" t="t" r="r" b="b"/>
              <a:pathLst>
                <a:path w="3879" h="1562" extrusionOk="0">
                  <a:moveTo>
                    <a:pt x="269" y="537"/>
                  </a:moveTo>
                  <a:cubicBezTo>
                    <a:pt x="1342" y="1049"/>
                    <a:pt x="2464" y="1391"/>
                    <a:pt x="3635" y="1562"/>
                  </a:cubicBezTo>
                  <a:cubicBezTo>
                    <a:pt x="3733" y="1318"/>
                    <a:pt x="3830" y="1074"/>
                    <a:pt x="3879" y="805"/>
                  </a:cubicBezTo>
                  <a:cubicBezTo>
                    <a:pt x="2855" y="708"/>
                    <a:pt x="1830" y="488"/>
                    <a:pt x="830" y="171"/>
                  </a:cubicBezTo>
                  <a:cubicBezTo>
                    <a:pt x="611" y="98"/>
                    <a:pt x="367" y="49"/>
                    <a:pt x="172" y="1"/>
                  </a:cubicBezTo>
                  <a:cubicBezTo>
                    <a:pt x="123" y="147"/>
                    <a:pt x="74" y="293"/>
                    <a:pt x="1" y="41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4610750" y="238182"/>
              <a:ext cx="98732" cy="70089"/>
            </a:xfrm>
            <a:custGeom>
              <a:avLst/>
              <a:gdLst/>
              <a:ahLst/>
              <a:cxnLst/>
              <a:rect l="l" t="t" r="r" b="b"/>
              <a:pathLst>
                <a:path w="1245" h="903" extrusionOk="0">
                  <a:moveTo>
                    <a:pt x="1025" y="903"/>
                  </a:moveTo>
                  <a:cubicBezTo>
                    <a:pt x="1244" y="635"/>
                    <a:pt x="1244" y="269"/>
                    <a:pt x="1049" y="0"/>
                  </a:cubicBezTo>
                  <a:cubicBezTo>
                    <a:pt x="854" y="74"/>
                    <a:pt x="659" y="147"/>
                    <a:pt x="488" y="196"/>
                  </a:cubicBezTo>
                  <a:cubicBezTo>
                    <a:pt x="342" y="244"/>
                    <a:pt x="195" y="293"/>
                    <a:pt x="73" y="391"/>
                  </a:cubicBezTo>
                  <a:cubicBezTo>
                    <a:pt x="25" y="415"/>
                    <a:pt x="0" y="439"/>
                    <a:pt x="0" y="439"/>
                  </a:cubicBezTo>
                  <a:cubicBezTo>
                    <a:pt x="0" y="464"/>
                    <a:pt x="25" y="488"/>
                    <a:pt x="73" y="513"/>
                  </a:cubicBezTo>
                  <a:cubicBezTo>
                    <a:pt x="195" y="586"/>
                    <a:pt x="342" y="659"/>
                    <a:pt x="488" y="683"/>
                  </a:cubicBezTo>
                  <a:cubicBezTo>
                    <a:pt x="659" y="757"/>
                    <a:pt x="854" y="830"/>
                    <a:pt x="1025" y="9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4610750" y="272256"/>
              <a:ext cx="92943" cy="36015"/>
            </a:xfrm>
            <a:custGeom>
              <a:avLst/>
              <a:gdLst/>
              <a:ahLst/>
              <a:cxnLst/>
              <a:rect l="l" t="t" r="r" b="b"/>
              <a:pathLst>
                <a:path w="1172" h="464" extrusionOk="0">
                  <a:moveTo>
                    <a:pt x="1025" y="464"/>
                  </a:moveTo>
                  <a:cubicBezTo>
                    <a:pt x="1098" y="366"/>
                    <a:pt x="1147" y="244"/>
                    <a:pt x="1171" y="147"/>
                  </a:cubicBezTo>
                  <a:cubicBezTo>
                    <a:pt x="756" y="74"/>
                    <a:pt x="366" y="25"/>
                    <a:pt x="25" y="0"/>
                  </a:cubicBezTo>
                  <a:lnTo>
                    <a:pt x="0" y="25"/>
                  </a:lnTo>
                  <a:cubicBezTo>
                    <a:pt x="0" y="25"/>
                    <a:pt x="25" y="49"/>
                    <a:pt x="73" y="98"/>
                  </a:cubicBezTo>
                  <a:cubicBezTo>
                    <a:pt x="195" y="171"/>
                    <a:pt x="342" y="220"/>
                    <a:pt x="488" y="269"/>
                  </a:cubicBezTo>
                  <a:cubicBezTo>
                    <a:pt x="659" y="318"/>
                    <a:pt x="854" y="391"/>
                    <a:pt x="1025" y="4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5043980" y="130295"/>
              <a:ext cx="2541566" cy="289669"/>
            </a:xfrm>
            <a:custGeom>
              <a:avLst/>
              <a:gdLst/>
              <a:ahLst/>
              <a:cxnLst/>
              <a:rect l="l" t="t" r="r" b="b"/>
              <a:pathLst>
                <a:path w="32049" h="3732" extrusionOk="0">
                  <a:moveTo>
                    <a:pt x="25" y="49"/>
                  </a:moveTo>
                  <a:cubicBezTo>
                    <a:pt x="123" y="317"/>
                    <a:pt x="220" y="610"/>
                    <a:pt x="269" y="878"/>
                  </a:cubicBezTo>
                  <a:lnTo>
                    <a:pt x="8293" y="878"/>
                  </a:lnTo>
                  <a:cubicBezTo>
                    <a:pt x="8391" y="878"/>
                    <a:pt x="8439" y="951"/>
                    <a:pt x="8439" y="1025"/>
                  </a:cubicBezTo>
                  <a:cubicBezTo>
                    <a:pt x="8439" y="1122"/>
                    <a:pt x="8391" y="1195"/>
                    <a:pt x="8293" y="1195"/>
                  </a:cubicBezTo>
                  <a:lnTo>
                    <a:pt x="318" y="1195"/>
                  </a:lnTo>
                  <a:cubicBezTo>
                    <a:pt x="366" y="1586"/>
                    <a:pt x="366" y="2000"/>
                    <a:pt x="318" y="2415"/>
                  </a:cubicBezTo>
                  <a:lnTo>
                    <a:pt x="830" y="2415"/>
                  </a:lnTo>
                  <a:cubicBezTo>
                    <a:pt x="1025" y="2415"/>
                    <a:pt x="1025" y="2708"/>
                    <a:pt x="830" y="2708"/>
                  </a:cubicBezTo>
                  <a:lnTo>
                    <a:pt x="293" y="2708"/>
                  </a:lnTo>
                  <a:cubicBezTo>
                    <a:pt x="220" y="3025"/>
                    <a:pt x="147" y="3366"/>
                    <a:pt x="1" y="3659"/>
                  </a:cubicBezTo>
                  <a:cubicBezTo>
                    <a:pt x="391" y="3707"/>
                    <a:pt x="781" y="3732"/>
                    <a:pt x="1171" y="3732"/>
                  </a:cubicBezTo>
                  <a:lnTo>
                    <a:pt x="32049" y="3732"/>
                  </a:lnTo>
                  <a:lnTo>
                    <a:pt x="32049" y="2708"/>
                  </a:lnTo>
                  <a:lnTo>
                    <a:pt x="24000" y="2708"/>
                  </a:lnTo>
                  <a:cubicBezTo>
                    <a:pt x="23805" y="2708"/>
                    <a:pt x="23805" y="2415"/>
                    <a:pt x="24000" y="2415"/>
                  </a:cubicBezTo>
                  <a:lnTo>
                    <a:pt x="32049" y="2415"/>
                  </a:lnTo>
                  <a:lnTo>
                    <a:pt x="32049" y="1195"/>
                  </a:lnTo>
                  <a:lnTo>
                    <a:pt x="31439" y="1195"/>
                  </a:lnTo>
                  <a:cubicBezTo>
                    <a:pt x="31366" y="1195"/>
                    <a:pt x="31293" y="1122"/>
                    <a:pt x="31293" y="1025"/>
                  </a:cubicBezTo>
                  <a:cubicBezTo>
                    <a:pt x="31293" y="951"/>
                    <a:pt x="31366" y="878"/>
                    <a:pt x="31439" y="878"/>
                  </a:cubicBezTo>
                  <a:lnTo>
                    <a:pt x="32049" y="878"/>
                  </a:lnTo>
                  <a:lnTo>
                    <a:pt x="32049" y="0"/>
                  </a:lnTo>
                  <a:lnTo>
                    <a:pt x="1171" y="0"/>
                  </a:lnTo>
                  <a:cubicBezTo>
                    <a:pt x="781" y="0"/>
                    <a:pt x="415" y="25"/>
                    <a:pt x="25" y="49"/>
                  </a:cubicBezTo>
                  <a:close/>
                  <a:moveTo>
                    <a:pt x="2513" y="2390"/>
                  </a:moveTo>
                  <a:lnTo>
                    <a:pt x="22366" y="2390"/>
                  </a:lnTo>
                  <a:cubicBezTo>
                    <a:pt x="22561" y="2390"/>
                    <a:pt x="22561" y="2683"/>
                    <a:pt x="22366" y="2683"/>
                  </a:cubicBezTo>
                  <a:lnTo>
                    <a:pt x="2513" y="2683"/>
                  </a:lnTo>
                  <a:cubicBezTo>
                    <a:pt x="2318" y="2683"/>
                    <a:pt x="2318" y="2390"/>
                    <a:pt x="2513" y="2390"/>
                  </a:cubicBezTo>
                  <a:close/>
                  <a:moveTo>
                    <a:pt x="23000" y="2683"/>
                  </a:moveTo>
                  <a:cubicBezTo>
                    <a:pt x="22805" y="2683"/>
                    <a:pt x="22805" y="2390"/>
                    <a:pt x="23000" y="2390"/>
                  </a:cubicBezTo>
                  <a:lnTo>
                    <a:pt x="23317" y="2390"/>
                  </a:lnTo>
                  <a:cubicBezTo>
                    <a:pt x="23512" y="2390"/>
                    <a:pt x="23512" y="2683"/>
                    <a:pt x="23317" y="2683"/>
                  </a:cubicBezTo>
                  <a:close/>
                  <a:moveTo>
                    <a:pt x="9000" y="1195"/>
                  </a:moveTo>
                  <a:cubicBezTo>
                    <a:pt x="8903" y="1195"/>
                    <a:pt x="8830" y="1122"/>
                    <a:pt x="8830" y="1049"/>
                  </a:cubicBezTo>
                  <a:cubicBezTo>
                    <a:pt x="8830" y="951"/>
                    <a:pt x="8903" y="878"/>
                    <a:pt x="9000" y="903"/>
                  </a:cubicBezTo>
                  <a:lnTo>
                    <a:pt x="9293" y="903"/>
                  </a:lnTo>
                  <a:cubicBezTo>
                    <a:pt x="9391" y="878"/>
                    <a:pt x="9439" y="951"/>
                    <a:pt x="9439" y="1049"/>
                  </a:cubicBezTo>
                  <a:cubicBezTo>
                    <a:pt x="9439" y="1122"/>
                    <a:pt x="9391" y="1195"/>
                    <a:pt x="9293" y="1195"/>
                  </a:cubicBezTo>
                  <a:close/>
                  <a:moveTo>
                    <a:pt x="9927" y="1195"/>
                  </a:moveTo>
                  <a:cubicBezTo>
                    <a:pt x="9854" y="1195"/>
                    <a:pt x="9781" y="1122"/>
                    <a:pt x="9781" y="1049"/>
                  </a:cubicBezTo>
                  <a:cubicBezTo>
                    <a:pt x="9781" y="951"/>
                    <a:pt x="9854" y="878"/>
                    <a:pt x="9927" y="903"/>
                  </a:cubicBezTo>
                  <a:lnTo>
                    <a:pt x="29780" y="903"/>
                  </a:lnTo>
                  <a:cubicBezTo>
                    <a:pt x="29878" y="878"/>
                    <a:pt x="29927" y="951"/>
                    <a:pt x="29927" y="1049"/>
                  </a:cubicBezTo>
                  <a:cubicBezTo>
                    <a:pt x="29927" y="1122"/>
                    <a:pt x="29878" y="1195"/>
                    <a:pt x="29780" y="11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5043980" y="353676"/>
              <a:ext cx="2541566" cy="64423"/>
            </a:xfrm>
            <a:custGeom>
              <a:avLst/>
              <a:gdLst/>
              <a:ahLst/>
              <a:cxnLst/>
              <a:rect l="l" t="t" r="r" b="b"/>
              <a:pathLst>
                <a:path w="32049" h="830" extrusionOk="0">
                  <a:moveTo>
                    <a:pt x="245" y="0"/>
                  </a:moveTo>
                  <a:cubicBezTo>
                    <a:pt x="196" y="244"/>
                    <a:pt x="123" y="512"/>
                    <a:pt x="1" y="756"/>
                  </a:cubicBezTo>
                  <a:cubicBezTo>
                    <a:pt x="391" y="805"/>
                    <a:pt x="781" y="829"/>
                    <a:pt x="1171" y="829"/>
                  </a:cubicBezTo>
                  <a:lnTo>
                    <a:pt x="32049" y="829"/>
                  </a:lnTo>
                  <a:lnTo>
                    <a:pt x="32049" y="98"/>
                  </a:lnTo>
                  <a:lnTo>
                    <a:pt x="4366" y="98"/>
                  </a:lnTo>
                  <a:cubicBezTo>
                    <a:pt x="2488" y="98"/>
                    <a:pt x="1220" y="73"/>
                    <a:pt x="245" y="0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7610613" y="130295"/>
              <a:ext cx="152895" cy="287806"/>
            </a:xfrm>
            <a:custGeom>
              <a:avLst/>
              <a:gdLst/>
              <a:ahLst/>
              <a:cxnLst/>
              <a:rect l="l" t="t" r="r" b="b"/>
              <a:pathLst>
                <a:path w="1928" h="3708" extrusionOk="0">
                  <a:moveTo>
                    <a:pt x="1" y="1025"/>
                  </a:moveTo>
                  <a:lnTo>
                    <a:pt x="1" y="2537"/>
                  </a:lnTo>
                  <a:lnTo>
                    <a:pt x="1" y="2537"/>
                  </a:lnTo>
                  <a:lnTo>
                    <a:pt x="1" y="2537"/>
                  </a:lnTo>
                  <a:lnTo>
                    <a:pt x="1" y="3707"/>
                  </a:lnTo>
                  <a:lnTo>
                    <a:pt x="1928" y="3707"/>
                  </a:lnTo>
                  <a:lnTo>
                    <a:pt x="192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7610613" y="361205"/>
              <a:ext cx="154798" cy="56894"/>
            </a:xfrm>
            <a:custGeom>
              <a:avLst/>
              <a:gdLst/>
              <a:ahLst/>
              <a:cxnLst/>
              <a:rect l="l" t="t" r="r" b="b"/>
              <a:pathLst>
                <a:path w="1952" h="733" extrusionOk="0">
                  <a:moveTo>
                    <a:pt x="1" y="1"/>
                  </a:moveTo>
                  <a:lnTo>
                    <a:pt x="1" y="732"/>
                  </a:lnTo>
                  <a:lnTo>
                    <a:pt x="1952" y="732"/>
                  </a:lnTo>
                  <a:lnTo>
                    <a:pt x="195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7788568" y="130295"/>
              <a:ext cx="408170" cy="287806"/>
            </a:xfrm>
            <a:custGeom>
              <a:avLst/>
              <a:gdLst/>
              <a:ahLst/>
              <a:cxnLst/>
              <a:rect l="l" t="t" r="r" b="b"/>
              <a:pathLst>
                <a:path w="5147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415" y="3707"/>
                  </a:lnTo>
                  <a:cubicBezTo>
                    <a:pt x="3854" y="3707"/>
                    <a:pt x="4244" y="3512"/>
                    <a:pt x="4513" y="3171"/>
                  </a:cubicBezTo>
                  <a:cubicBezTo>
                    <a:pt x="5147" y="2415"/>
                    <a:pt x="5147" y="1317"/>
                    <a:pt x="4513" y="537"/>
                  </a:cubicBezTo>
                  <a:cubicBezTo>
                    <a:pt x="4244" y="220"/>
                    <a:pt x="3854" y="25"/>
                    <a:pt x="3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7788568" y="224910"/>
              <a:ext cx="396592" cy="193190"/>
            </a:xfrm>
            <a:custGeom>
              <a:avLst/>
              <a:gdLst/>
              <a:ahLst/>
              <a:cxnLst/>
              <a:rect l="l" t="t" r="r" b="b"/>
              <a:pathLst>
                <a:path w="5001" h="2489" extrusionOk="0">
                  <a:moveTo>
                    <a:pt x="1" y="1757"/>
                  </a:moveTo>
                  <a:lnTo>
                    <a:pt x="1" y="2488"/>
                  </a:lnTo>
                  <a:lnTo>
                    <a:pt x="3415" y="2488"/>
                  </a:lnTo>
                  <a:cubicBezTo>
                    <a:pt x="3854" y="2488"/>
                    <a:pt x="4244" y="2293"/>
                    <a:pt x="4513" y="1952"/>
                  </a:cubicBezTo>
                  <a:cubicBezTo>
                    <a:pt x="4830" y="1586"/>
                    <a:pt x="5001" y="1123"/>
                    <a:pt x="4976" y="635"/>
                  </a:cubicBezTo>
                  <a:cubicBezTo>
                    <a:pt x="4976" y="415"/>
                    <a:pt x="4952" y="220"/>
                    <a:pt x="4879" y="1"/>
                  </a:cubicBezTo>
                  <a:cubicBezTo>
                    <a:pt x="4805" y="1464"/>
                    <a:pt x="2171" y="1708"/>
                    <a:pt x="1" y="175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32"/>
          <p:cNvGrpSpPr/>
          <p:nvPr/>
        </p:nvGrpSpPr>
        <p:grpSpPr>
          <a:xfrm>
            <a:off x="715100" y="274199"/>
            <a:ext cx="1920300" cy="1918875"/>
            <a:chOff x="715100" y="274199"/>
            <a:chExt cx="1920300" cy="1918875"/>
          </a:xfrm>
        </p:grpSpPr>
        <p:sp>
          <p:nvSpPr>
            <p:cNvPr id="536" name="Google Shape;536;p32"/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7" name="Google Shape;537;p32"/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38" name="Google Shape;538;p32"/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39" name="Google Shape;539;p32"/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540" name="Google Shape;540;p32"/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541" name="Google Shape;541;p3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2" name="Google Shape;542;p3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543" name="Google Shape;543;p32"/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44" name="Google Shape;544;p32"/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45" name="Google Shape;545;p32"/>
          <p:cNvSpPr txBox="1">
            <a:spLocks noGrp="1"/>
          </p:cNvSpPr>
          <p:nvPr>
            <p:ph type="title" idx="2"/>
          </p:nvPr>
        </p:nvSpPr>
        <p:spPr>
          <a:xfrm>
            <a:off x="947550" y="679350"/>
            <a:ext cx="13683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46" name="Google Shape;546;p32"/>
          <p:cNvSpPr txBox="1">
            <a:spLocks noGrp="1"/>
          </p:cNvSpPr>
          <p:nvPr>
            <p:ph type="title"/>
          </p:nvPr>
        </p:nvSpPr>
        <p:spPr>
          <a:xfrm>
            <a:off x="1605849" y="2114550"/>
            <a:ext cx="5709351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ANDROID STUDIO</a:t>
            </a:r>
            <a:endParaRPr dirty="0"/>
          </a:p>
        </p:txBody>
      </p:sp>
      <p:grpSp>
        <p:nvGrpSpPr>
          <p:cNvPr id="547" name="Google Shape;547;p32"/>
          <p:cNvGrpSpPr/>
          <p:nvPr/>
        </p:nvGrpSpPr>
        <p:grpSpPr>
          <a:xfrm>
            <a:off x="1828840" y="3406196"/>
            <a:ext cx="5577850" cy="1463100"/>
            <a:chOff x="1828840" y="3371688"/>
            <a:chExt cx="5577850" cy="1463100"/>
          </a:xfrm>
        </p:grpSpPr>
        <p:sp>
          <p:nvSpPr>
            <p:cNvPr id="548" name="Google Shape;548;p32"/>
            <p:cNvSpPr/>
            <p:nvPr/>
          </p:nvSpPr>
          <p:spPr>
            <a:xfrm>
              <a:off x="1920290" y="34631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1828840" y="33716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50" name="Google Shape;550;p32"/>
            <p:cNvCxnSpPr/>
            <p:nvPr/>
          </p:nvCxnSpPr>
          <p:spPr>
            <a:xfrm>
              <a:off x="1828840" y="3554706"/>
              <a:ext cx="5484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51" name="Google Shape;551;p32"/>
          <p:cNvSpPr txBox="1">
            <a:spLocks noGrp="1"/>
          </p:cNvSpPr>
          <p:nvPr>
            <p:ph type="subTitle" idx="1"/>
          </p:nvPr>
        </p:nvSpPr>
        <p:spPr>
          <a:xfrm>
            <a:off x="2285290" y="4033504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Approfondimento</a:t>
            </a:r>
            <a:r>
              <a:rPr lang="en" dirty="0"/>
              <a:t> </a:t>
            </a:r>
            <a:r>
              <a:rPr lang="en" dirty="0" err="1"/>
              <a:t>sull’IDE</a:t>
            </a:r>
            <a:r>
              <a:rPr lang="en" dirty="0"/>
              <a:t> Android Studio</a:t>
            </a:r>
            <a:endParaRPr dirty="0"/>
          </a:p>
        </p:txBody>
      </p:sp>
      <p:grpSp>
        <p:nvGrpSpPr>
          <p:cNvPr id="552" name="Google Shape;552;p32"/>
          <p:cNvGrpSpPr/>
          <p:nvPr/>
        </p:nvGrpSpPr>
        <p:grpSpPr>
          <a:xfrm>
            <a:off x="463651" y="4105603"/>
            <a:ext cx="502899" cy="502899"/>
            <a:chOff x="858700" y="1967475"/>
            <a:chExt cx="605100" cy="605100"/>
          </a:xfrm>
        </p:grpSpPr>
        <p:sp>
          <p:nvSpPr>
            <p:cNvPr id="553" name="Google Shape;553;p32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5" name="Google Shape;555;p32"/>
          <p:cNvSpPr/>
          <p:nvPr/>
        </p:nvSpPr>
        <p:spPr>
          <a:xfrm>
            <a:off x="3828458" y="1721467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2"/>
          <p:cNvSpPr/>
          <p:nvPr/>
        </p:nvSpPr>
        <p:spPr>
          <a:xfrm>
            <a:off x="4292603" y="1570639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32"/>
          <p:cNvSpPr/>
          <p:nvPr/>
        </p:nvSpPr>
        <p:spPr>
          <a:xfrm>
            <a:off x="3042489" y="14173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32"/>
          <p:cNvGrpSpPr/>
          <p:nvPr/>
        </p:nvGrpSpPr>
        <p:grpSpPr>
          <a:xfrm>
            <a:off x="463700" y="3419800"/>
            <a:ext cx="502800" cy="502800"/>
            <a:chOff x="1627550" y="2017350"/>
            <a:chExt cx="502800" cy="502800"/>
          </a:xfrm>
        </p:grpSpPr>
        <p:sp>
          <p:nvSpPr>
            <p:cNvPr id="559" name="Google Shape;559;p32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629;p34">
            <a:extLst>
              <a:ext uri="{FF2B5EF4-FFF2-40B4-BE49-F238E27FC236}">
                <a16:creationId xmlns:a16="http://schemas.microsoft.com/office/drawing/2014/main" id="{73EE27A4-848A-920C-67DD-4525C835F14E}"/>
              </a:ext>
            </a:extLst>
          </p:cNvPr>
          <p:cNvGrpSpPr/>
          <p:nvPr/>
        </p:nvGrpSpPr>
        <p:grpSpPr>
          <a:xfrm>
            <a:off x="4749799" y="183268"/>
            <a:ext cx="1827475" cy="1051350"/>
            <a:chOff x="136938" y="3645137"/>
            <a:chExt cx="1827475" cy="1051350"/>
          </a:xfrm>
        </p:grpSpPr>
        <p:grpSp>
          <p:nvGrpSpPr>
            <p:cNvPr id="3" name="Google Shape;630;p34">
              <a:extLst>
                <a:ext uri="{FF2B5EF4-FFF2-40B4-BE49-F238E27FC236}">
                  <a16:creationId xmlns:a16="http://schemas.microsoft.com/office/drawing/2014/main" id="{B801DF9D-38E4-1BEC-EE2C-90711262D004}"/>
                </a:ext>
              </a:extLst>
            </p:cNvPr>
            <p:cNvGrpSpPr/>
            <p:nvPr/>
          </p:nvGrpSpPr>
          <p:grpSpPr>
            <a:xfrm>
              <a:off x="136938" y="3645137"/>
              <a:ext cx="1827475" cy="1051350"/>
              <a:chOff x="274188" y="1278048"/>
              <a:chExt cx="1827475" cy="1051350"/>
            </a:xfrm>
          </p:grpSpPr>
          <p:sp>
            <p:nvSpPr>
              <p:cNvPr id="10" name="Google Shape;631;p34">
                <a:extLst>
                  <a:ext uri="{FF2B5EF4-FFF2-40B4-BE49-F238E27FC236}">
                    <a16:creationId xmlns:a16="http://schemas.microsoft.com/office/drawing/2014/main" id="{A7BA34EF-CD54-DE63-2CB1-ADE353ED85A8}"/>
                  </a:ext>
                </a:extLst>
              </p:cNvPr>
              <p:cNvSpPr/>
              <p:nvPr/>
            </p:nvSpPr>
            <p:spPr>
              <a:xfrm>
                <a:off x="364363" y="1369398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" name="Google Shape;632;p34">
                <a:extLst>
                  <a:ext uri="{FF2B5EF4-FFF2-40B4-BE49-F238E27FC236}">
                    <a16:creationId xmlns:a16="http://schemas.microsoft.com/office/drawing/2014/main" id="{BD9C788B-013F-7A9A-7941-DBA61F6946B2}"/>
                  </a:ext>
                </a:extLst>
              </p:cNvPr>
              <p:cNvGrpSpPr/>
              <p:nvPr/>
            </p:nvGrpSpPr>
            <p:grpSpPr>
              <a:xfrm>
                <a:off x="274188" y="1278048"/>
                <a:ext cx="1737300" cy="960000"/>
                <a:chOff x="7146475" y="2190661"/>
                <a:chExt cx="1737300" cy="960000"/>
              </a:xfrm>
            </p:grpSpPr>
            <p:sp>
              <p:nvSpPr>
                <p:cNvPr id="12" name="Google Shape;633;p34">
                  <a:extLst>
                    <a:ext uri="{FF2B5EF4-FFF2-40B4-BE49-F238E27FC236}">
                      <a16:creationId xmlns:a16="http://schemas.microsoft.com/office/drawing/2014/main" id="{97788C5A-C57D-DBFC-F850-04246CD857C8}"/>
                    </a:ext>
                  </a:extLst>
                </p:cNvPr>
                <p:cNvSpPr/>
                <p:nvPr/>
              </p:nvSpPr>
              <p:spPr>
                <a:xfrm>
                  <a:off x="7146475" y="2190661"/>
                  <a:ext cx="1737300" cy="9600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3" name="Google Shape;634;p34">
                  <a:extLst>
                    <a:ext uri="{FF2B5EF4-FFF2-40B4-BE49-F238E27FC236}">
                      <a16:creationId xmlns:a16="http://schemas.microsoft.com/office/drawing/2014/main" id="{EF8D913A-98B0-881F-253C-33AC940413F7}"/>
                    </a:ext>
                  </a:extLst>
                </p:cNvPr>
                <p:cNvCxnSpPr/>
                <p:nvPr/>
              </p:nvCxnSpPr>
              <p:spPr>
                <a:xfrm>
                  <a:off x="7151600" y="2373361"/>
                  <a:ext cx="17247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" name="Google Shape;635;p34">
              <a:extLst>
                <a:ext uri="{FF2B5EF4-FFF2-40B4-BE49-F238E27FC236}">
                  <a16:creationId xmlns:a16="http://schemas.microsoft.com/office/drawing/2014/main" id="{F1D4ABCD-A45B-53EC-C6C4-610AACA3D522}"/>
                </a:ext>
              </a:extLst>
            </p:cNvPr>
            <p:cNvGrpSpPr/>
            <p:nvPr/>
          </p:nvGrpSpPr>
          <p:grpSpPr>
            <a:xfrm>
              <a:off x="312866" y="4003096"/>
              <a:ext cx="1339306" cy="443405"/>
              <a:chOff x="312866" y="4003096"/>
              <a:chExt cx="1339306" cy="443405"/>
            </a:xfrm>
          </p:grpSpPr>
          <p:sp>
            <p:nvSpPr>
              <p:cNvPr id="5" name="Google Shape;636;p34">
                <a:extLst>
                  <a:ext uri="{FF2B5EF4-FFF2-40B4-BE49-F238E27FC236}">
                    <a16:creationId xmlns:a16="http://schemas.microsoft.com/office/drawing/2014/main" id="{534296A3-7BDF-AE97-5AF2-7215B8C899B4}"/>
                  </a:ext>
                </a:extLst>
              </p:cNvPr>
              <p:cNvSpPr/>
              <p:nvPr/>
            </p:nvSpPr>
            <p:spPr>
              <a:xfrm>
                <a:off x="877401" y="4018335"/>
                <a:ext cx="770549" cy="67223"/>
              </a:xfrm>
              <a:custGeom>
                <a:avLst/>
                <a:gdLst/>
                <a:ahLst/>
                <a:cxnLst/>
                <a:rect l="l" t="t" r="r" b="b"/>
                <a:pathLst>
                  <a:path w="17343" h="1513" extrusionOk="0">
                    <a:moveTo>
                      <a:pt x="1001" y="0"/>
                    </a:moveTo>
                    <a:cubicBezTo>
                      <a:pt x="1" y="0"/>
                      <a:pt x="1" y="1512"/>
                      <a:pt x="1001" y="1512"/>
                    </a:cubicBezTo>
                    <a:lnTo>
                      <a:pt x="16318" y="1512"/>
                    </a:lnTo>
                    <a:cubicBezTo>
                      <a:pt x="17342" y="1512"/>
                      <a:pt x="17342" y="0"/>
                      <a:pt x="163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637;p34">
                <a:extLst>
                  <a:ext uri="{FF2B5EF4-FFF2-40B4-BE49-F238E27FC236}">
                    <a16:creationId xmlns:a16="http://schemas.microsoft.com/office/drawing/2014/main" id="{BB262D80-4BEF-4C18-5C56-8A0FC2DE082A}"/>
                  </a:ext>
                </a:extLst>
              </p:cNvPr>
              <p:cNvSpPr/>
              <p:nvPr/>
            </p:nvSpPr>
            <p:spPr>
              <a:xfrm>
                <a:off x="873136" y="4156728"/>
                <a:ext cx="779036" cy="274489"/>
              </a:xfrm>
              <a:custGeom>
                <a:avLst/>
                <a:gdLst/>
                <a:ahLst/>
                <a:cxnLst/>
                <a:rect l="l" t="t" r="r" b="b"/>
                <a:pathLst>
                  <a:path w="17534" h="6178" extrusionOk="0">
                    <a:moveTo>
                      <a:pt x="9469" y="0"/>
                    </a:moveTo>
                    <a:cubicBezTo>
                      <a:pt x="9292" y="0"/>
                      <a:pt x="9116" y="62"/>
                      <a:pt x="8975" y="178"/>
                    </a:cubicBezTo>
                    <a:lnTo>
                      <a:pt x="4024" y="4470"/>
                    </a:lnTo>
                    <a:lnTo>
                      <a:pt x="1512" y="2885"/>
                    </a:lnTo>
                    <a:cubicBezTo>
                      <a:pt x="1365" y="2788"/>
                      <a:pt x="1219" y="2747"/>
                      <a:pt x="1083" y="2747"/>
                    </a:cubicBezTo>
                    <a:cubicBezTo>
                      <a:pt x="430" y="2747"/>
                      <a:pt x="0" y="3709"/>
                      <a:pt x="707" y="4153"/>
                    </a:cubicBezTo>
                    <a:lnTo>
                      <a:pt x="3682" y="6056"/>
                    </a:lnTo>
                    <a:cubicBezTo>
                      <a:pt x="3804" y="6129"/>
                      <a:pt x="3951" y="6178"/>
                      <a:pt x="4097" y="6178"/>
                    </a:cubicBezTo>
                    <a:cubicBezTo>
                      <a:pt x="4268" y="6178"/>
                      <a:pt x="4438" y="6129"/>
                      <a:pt x="4585" y="6007"/>
                    </a:cubicBezTo>
                    <a:lnTo>
                      <a:pt x="9511" y="1739"/>
                    </a:lnTo>
                    <a:lnTo>
                      <a:pt x="12731" y="4202"/>
                    </a:lnTo>
                    <a:cubicBezTo>
                      <a:pt x="12866" y="4307"/>
                      <a:pt x="13038" y="4357"/>
                      <a:pt x="13207" y="4357"/>
                    </a:cubicBezTo>
                    <a:cubicBezTo>
                      <a:pt x="13313" y="4357"/>
                      <a:pt x="13417" y="4337"/>
                      <a:pt x="13511" y="4300"/>
                    </a:cubicBezTo>
                    <a:lnTo>
                      <a:pt x="16731" y="2812"/>
                    </a:lnTo>
                    <a:cubicBezTo>
                      <a:pt x="17534" y="2432"/>
                      <a:pt x="17165" y="1337"/>
                      <a:pt x="16449" y="1337"/>
                    </a:cubicBezTo>
                    <a:cubicBezTo>
                      <a:pt x="16339" y="1337"/>
                      <a:pt x="16220" y="1363"/>
                      <a:pt x="16097" y="1422"/>
                    </a:cubicBezTo>
                    <a:lnTo>
                      <a:pt x="13292" y="2714"/>
                    </a:lnTo>
                    <a:lnTo>
                      <a:pt x="9926" y="153"/>
                    </a:lnTo>
                    <a:cubicBezTo>
                      <a:pt x="9788" y="50"/>
                      <a:pt x="9628" y="0"/>
                      <a:pt x="94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638;p34">
                <a:extLst>
                  <a:ext uri="{FF2B5EF4-FFF2-40B4-BE49-F238E27FC236}">
                    <a16:creationId xmlns:a16="http://schemas.microsoft.com/office/drawing/2014/main" id="{14463B1E-A6ED-2028-E817-8E302E8439F3}"/>
                  </a:ext>
                </a:extLst>
              </p:cNvPr>
              <p:cNvSpPr/>
              <p:nvPr/>
            </p:nvSpPr>
            <p:spPr>
              <a:xfrm>
                <a:off x="350807" y="4003096"/>
                <a:ext cx="211354" cy="187583"/>
              </a:xfrm>
              <a:custGeom>
                <a:avLst/>
                <a:gdLst/>
                <a:ahLst/>
                <a:cxnLst/>
                <a:rect l="l" t="t" r="r" b="b"/>
                <a:pathLst>
                  <a:path w="4757" h="4222" extrusionOk="0">
                    <a:moveTo>
                      <a:pt x="4648" y="1"/>
                    </a:moveTo>
                    <a:cubicBezTo>
                      <a:pt x="2522" y="1"/>
                      <a:pt x="648" y="1402"/>
                      <a:pt x="1" y="3441"/>
                    </a:cubicBezTo>
                    <a:lnTo>
                      <a:pt x="2391" y="4221"/>
                    </a:lnTo>
                    <a:cubicBezTo>
                      <a:pt x="2708" y="3197"/>
                      <a:pt x="3683" y="2490"/>
                      <a:pt x="4757" y="2490"/>
                    </a:cubicBezTo>
                    <a:lnTo>
                      <a:pt x="4757" y="2"/>
                    </a:lnTo>
                    <a:cubicBezTo>
                      <a:pt x="4720" y="1"/>
                      <a:pt x="4684" y="1"/>
                      <a:pt x="46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39;p34">
                <a:extLst>
                  <a:ext uri="{FF2B5EF4-FFF2-40B4-BE49-F238E27FC236}">
                    <a16:creationId xmlns:a16="http://schemas.microsoft.com/office/drawing/2014/main" id="{9A3AB9D8-D590-D75F-2FE3-93E44782E98A}"/>
                  </a:ext>
                </a:extLst>
              </p:cNvPr>
              <p:cNvSpPr/>
              <p:nvPr/>
            </p:nvSpPr>
            <p:spPr>
              <a:xfrm>
                <a:off x="312866" y="4155928"/>
                <a:ext cx="460606" cy="290572"/>
              </a:xfrm>
              <a:custGeom>
                <a:avLst/>
                <a:gdLst/>
                <a:ahLst/>
                <a:cxnLst/>
                <a:rect l="l" t="t" r="r" b="b"/>
                <a:pathLst>
                  <a:path w="10367" h="6540" extrusionOk="0">
                    <a:moveTo>
                      <a:pt x="855" y="1"/>
                    </a:moveTo>
                    <a:lnTo>
                      <a:pt x="855" y="1"/>
                    </a:lnTo>
                    <a:cubicBezTo>
                      <a:pt x="1" y="2635"/>
                      <a:pt x="1440" y="5440"/>
                      <a:pt x="4074" y="6293"/>
                    </a:cubicBezTo>
                    <a:cubicBezTo>
                      <a:pt x="4584" y="6460"/>
                      <a:pt x="5103" y="6539"/>
                      <a:pt x="5614" y="6539"/>
                    </a:cubicBezTo>
                    <a:cubicBezTo>
                      <a:pt x="7715" y="6539"/>
                      <a:pt x="9680" y="5198"/>
                      <a:pt x="10367" y="3098"/>
                    </a:cubicBezTo>
                    <a:lnTo>
                      <a:pt x="7976" y="2318"/>
                    </a:lnTo>
                    <a:cubicBezTo>
                      <a:pt x="7642" y="3380"/>
                      <a:pt x="6657" y="4046"/>
                      <a:pt x="5597" y="4046"/>
                    </a:cubicBezTo>
                    <a:cubicBezTo>
                      <a:pt x="5343" y="4046"/>
                      <a:pt x="5085" y="4008"/>
                      <a:pt x="4830" y="3927"/>
                    </a:cubicBezTo>
                    <a:cubicBezTo>
                      <a:pt x="3513" y="3488"/>
                      <a:pt x="2806" y="2098"/>
                      <a:pt x="3245" y="781"/>
                    </a:cubicBezTo>
                    <a:lnTo>
                      <a:pt x="85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40;p34">
                <a:extLst>
                  <a:ext uri="{FF2B5EF4-FFF2-40B4-BE49-F238E27FC236}">
                    <a16:creationId xmlns:a16="http://schemas.microsoft.com/office/drawing/2014/main" id="{DEA1A68E-80F5-D88A-C738-649C7B38DDB4}"/>
                  </a:ext>
                </a:extLst>
              </p:cNvPr>
              <p:cNvSpPr/>
              <p:nvPr/>
            </p:nvSpPr>
            <p:spPr>
              <a:xfrm>
                <a:off x="562102" y="4003140"/>
                <a:ext cx="222194" cy="290483"/>
              </a:xfrm>
              <a:custGeom>
                <a:avLst/>
                <a:gdLst/>
                <a:ahLst/>
                <a:cxnLst/>
                <a:rect l="l" t="t" r="r" b="b"/>
                <a:pathLst>
                  <a:path w="5001" h="6538" extrusionOk="0">
                    <a:moveTo>
                      <a:pt x="45" y="1"/>
                    </a:moveTo>
                    <a:cubicBezTo>
                      <a:pt x="30" y="1"/>
                      <a:pt x="15" y="1"/>
                      <a:pt x="1" y="1"/>
                    </a:cubicBezTo>
                    <a:lnTo>
                      <a:pt x="1" y="2489"/>
                    </a:lnTo>
                    <a:cubicBezTo>
                      <a:pt x="1683" y="2489"/>
                      <a:pt x="2903" y="4147"/>
                      <a:pt x="2366" y="5757"/>
                    </a:cubicBezTo>
                    <a:lnTo>
                      <a:pt x="4757" y="6537"/>
                    </a:lnTo>
                    <a:cubicBezTo>
                      <a:pt x="4927" y="6025"/>
                      <a:pt x="5000" y="5513"/>
                      <a:pt x="5000" y="5001"/>
                    </a:cubicBezTo>
                    <a:cubicBezTo>
                      <a:pt x="5000" y="2235"/>
                      <a:pt x="2781" y="1"/>
                      <a:pt x="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18876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43"/>
          <p:cNvSpPr txBox="1">
            <a:spLocks noGrp="1"/>
          </p:cNvSpPr>
          <p:nvPr>
            <p:ph type="title"/>
          </p:nvPr>
        </p:nvSpPr>
        <p:spPr>
          <a:xfrm>
            <a:off x="714250" y="731525"/>
            <a:ext cx="50157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Cos’è</a:t>
            </a:r>
            <a:r>
              <a:rPr lang="en" dirty="0"/>
              <a:t>?</a:t>
            </a:r>
            <a:endParaRPr dirty="0"/>
          </a:p>
        </p:txBody>
      </p:sp>
      <p:sp>
        <p:nvSpPr>
          <p:cNvPr id="896" name="Google Shape;896;p43"/>
          <p:cNvSpPr txBox="1">
            <a:spLocks noGrp="1"/>
          </p:cNvSpPr>
          <p:nvPr>
            <p:ph type="body" idx="1"/>
          </p:nvPr>
        </p:nvSpPr>
        <p:spPr>
          <a:xfrm>
            <a:off x="715850" y="1600325"/>
            <a:ext cx="5019900" cy="25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t-IT" dirty="0"/>
              <a:t>Android Studio è l'ambiente di sviluppo integrato (IDE) ufficiale per lo sviluppo di applicazioni Android, basato sull'IDE </a:t>
            </a:r>
            <a:r>
              <a:rPr lang="it-IT" dirty="0" err="1"/>
              <a:t>IntelliJ</a:t>
            </a:r>
            <a:r>
              <a:rPr lang="it-IT" dirty="0"/>
              <a:t> IDEA di </a:t>
            </a:r>
            <a:r>
              <a:rPr lang="it-IT" dirty="0" err="1"/>
              <a:t>JetBrains</a:t>
            </a:r>
            <a:r>
              <a:rPr lang="it-IT" dirty="0"/>
              <a:t>. È stato progettato per fornire strumenti avanzati specifici per Android che aiutano gli sviluppatori a creare, testare e ottimizzare le loro applicazioni per una vasta gamma di dispositivi Android.</a:t>
            </a:r>
            <a:endParaRPr dirty="0"/>
          </a:p>
        </p:txBody>
      </p:sp>
      <p:grpSp>
        <p:nvGrpSpPr>
          <p:cNvPr id="897" name="Google Shape;897;p43"/>
          <p:cNvGrpSpPr/>
          <p:nvPr/>
        </p:nvGrpSpPr>
        <p:grpSpPr>
          <a:xfrm>
            <a:off x="5918609" y="2672657"/>
            <a:ext cx="1646100" cy="1188900"/>
            <a:chOff x="7403363" y="1047512"/>
            <a:chExt cx="1646100" cy="1188900"/>
          </a:xfrm>
        </p:grpSpPr>
        <p:sp>
          <p:nvSpPr>
            <p:cNvPr id="898" name="Google Shape;898;p43"/>
            <p:cNvSpPr/>
            <p:nvPr/>
          </p:nvSpPr>
          <p:spPr>
            <a:xfrm>
              <a:off x="7494863" y="1139012"/>
              <a:ext cx="1554600" cy="1097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7403363" y="1047512"/>
              <a:ext cx="1554600" cy="10974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00" name="Google Shape;900;p43"/>
            <p:cNvCxnSpPr/>
            <p:nvPr/>
          </p:nvCxnSpPr>
          <p:spPr>
            <a:xfrm>
              <a:off x="7413325" y="1230512"/>
              <a:ext cx="1544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01" name="Google Shape;901;p43"/>
            <p:cNvSpPr/>
            <p:nvPr/>
          </p:nvSpPr>
          <p:spPr>
            <a:xfrm>
              <a:off x="7540474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8009987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8479499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" name="Google Shape;904;p43"/>
            <p:cNvGrpSpPr/>
            <p:nvPr/>
          </p:nvGrpSpPr>
          <p:grpSpPr>
            <a:xfrm>
              <a:off x="7770652" y="1367593"/>
              <a:ext cx="820034" cy="187786"/>
              <a:chOff x="4005100" y="3437025"/>
              <a:chExt cx="535375" cy="122600"/>
            </a:xfrm>
          </p:grpSpPr>
          <p:sp>
            <p:nvSpPr>
              <p:cNvPr id="905" name="Google Shape;905;p43"/>
              <p:cNvSpPr/>
              <p:nvPr/>
            </p:nvSpPr>
            <p:spPr>
              <a:xfrm>
                <a:off x="4005100" y="3437025"/>
                <a:ext cx="535375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21415" h="1343" extrusionOk="0">
                    <a:moveTo>
                      <a:pt x="903" y="1"/>
                    </a:moveTo>
                    <a:cubicBezTo>
                      <a:pt x="1" y="1"/>
                      <a:pt x="1" y="1342"/>
                      <a:pt x="903" y="1342"/>
                    </a:cubicBezTo>
                    <a:lnTo>
                      <a:pt x="20488" y="1342"/>
                    </a:lnTo>
                    <a:cubicBezTo>
                      <a:pt x="21415" y="1342"/>
                      <a:pt x="21415" y="1"/>
                      <a:pt x="20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43"/>
              <p:cNvSpPr/>
              <p:nvPr/>
            </p:nvSpPr>
            <p:spPr>
              <a:xfrm>
                <a:off x="4064850" y="3525450"/>
                <a:ext cx="415275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16611" h="1367" extrusionOk="0">
                    <a:moveTo>
                      <a:pt x="928" y="0"/>
                    </a:moveTo>
                    <a:cubicBezTo>
                      <a:pt x="1" y="0"/>
                      <a:pt x="1" y="1366"/>
                      <a:pt x="928" y="1366"/>
                    </a:cubicBezTo>
                    <a:lnTo>
                      <a:pt x="15708" y="1366"/>
                    </a:lnTo>
                    <a:cubicBezTo>
                      <a:pt x="16610" y="1366"/>
                      <a:pt x="16610" y="0"/>
                      <a:pt x="157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7" name="Google Shape;907;p43"/>
          <p:cNvGrpSpPr/>
          <p:nvPr/>
        </p:nvGrpSpPr>
        <p:grpSpPr>
          <a:xfrm>
            <a:off x="8177451" y="4105603"/>
            <a:ext cx="502899" cy="502899"/>
            <a:chOff x="858700" y="1967475"/>
            <a:chExt cx="605100" cy="605100"/>
          </a:xfrm>
        </p:grpSpPr>
        <p:sp>
          <p:nvSpPr>
            <p:cNvPr id="908" name="Google Shape;908;p43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3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" name="Google Shape;910;p43"/>
          <p:cNvGrpSpPr/>
          <p:nvPr/>
        </p:nvGrpSpPr>
        <p:grpSpPr>
          <a:xfrm>
            <a:off x="8177500" y="3419800"/>
            <a:ext cx="502800" cy="502800"/>
            <a:chOff x="1627550" y="2017350"/>
            <a:chExt cx="502800" cy="502800"/>
          </a:xfrm>
        </p:grpSpPr>
        <p:sp>
          <p:nvSpPr>
            <p:cNvPr id="911" name="Google Shape;911;p43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3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" name="Google Shape;913;p43"/>
          <p:cNvGrpSpPr/>
          <p:nvPr/>
        </p:nvGrpSpPr>
        <p:grpSpPr>
          <a:xfrm>
            <a:off x="8177501" y="2644294"/>
            <a:ext cx="629846" cy="592514"/>
            <a:chOff x="463701" y="2217961"/>
            <a:chExt cx="629846" cy="592514"/>
          </a:xfrm>
        </p:grpSpPr>
        <p:sp>
          <p:nvSpPr>
            <p:cNvPr id="914" name="Google Shape;914;p43"/>
            <p:cNvSpPr/>
            <p:nvPr/>
          </p:nvSpPr>
          <p:spPr>
            <a:xfrm>
              <a:off x="463701" y="2307675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545925" y="2446300"/>
              <a:ext cx="338328" cy="225549"/>
            </a:xfrm>
            <a:custGeom>
              <a:avLst/>
              <a:gdLst/>
              <a:ahLst/>
              <a:cxnLst/>
              <a:rect l="l" t="t" r="r" b="b"/>
              <a:pathLst>
                <a:path w="8708" h="5806" extrusionOk="0">
                  <a:moveTo>
                    <a:pt x="757" y="1"/>
                  </a:moveTo>
                  <a:cubicBezTo>
                    <a:pt x="342" y="1"/>
                    <a:pt x="1" y="342"/>
                    <a:pt x="1" y="757"/>
                  </a:cubicBezTo>
                  <a:lnTo>
                    <a:pt x="1" y="5049"/>
                  </a:lnTo>
                  <a:cubicBezTo>
                    <a:pt x="1" y="5464"/>
                    <a:pt x="342" y="5806"/>
                    <a:pt x="757" y="5806"/>
                  </a:cubicBezTo>
                  <a:lnTo>
                    <a:pt x="7952" y="5806"/>
                  </a:lnTo>
                  <a:cubicBezTo>
                    <a:pt x="8366" y="5806"/>
                    <a:pt x="8708" y="5464"/>
                    <a:pt x="8708" y="5049"/>
                  </a:cubicBezTo>
                  <a:lnTo>
                    <a:pt x="8708" y="757"/>
                  </a:lnTo>
                  <a:cubicBezTo>
                    <a:pt x="8708" y="342"/>
                    <a:pt x="8366" y="1"/>
                    <a:pt x="7952" y="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3"/>
            <p:cNvSpPr/>
            <p:nvPr/>
          </p:nvSpPr>
          <p:spPr>
            <a:xfrm>
              <a:off x="555887" y="2446307"/>
              <a:ext cx="318435" cy="106170"/>
            </a:xfrm>
            <a:custGeom>
              <a:avLst/>
              <a:gdLst/>
              <a:ahLst/>
              <a:cxnLst/>
              <a:rect l="l" t="t" r="r" b="b"/>
              <a:pathLst>
                <a:path w="8196" h="2733" extrusionOk="0">
                  <a:moveTo>
                    <a:pt x="1" y="1"/>
                  </a:moveTo>
                  <a:lnTo>
                    <a:pt x="3659" y="2586"/>
                  </a:lnTo>
                  <a:cubicBezTo>
                    <a:pt x="3794" y="2684"/>
                    <a:pt x="3946" y="2733"/>
                    <a:pt x="4098" y="2733"/>
                  </a:cubicBezTo>
                  <a:cubicBezTo>
                    <a:pt x="4251" y="2733"/>
                    <a:pt x="4403" y="2684"/>
                    <a:pt x="4537" y="2586"/>
                  </a:cubicBezTo>
                  <a:lnTo>
                    <a:pt x="8196" y="1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7" name="Google Shape;917;p43"/>
            <p:cNvGrpSpPr/>
            <p:nvPr/>
          </p:nvGrpSpPr>
          <p:grpSpPr>
            <a:xfrm>
              <a:off x="773496" y="2217961"/>
              <a:ext cx="320051" cy="298703"/>
              <a:chOff x="1023863" y="2896525"/>
              <a:chExt cx="240875" cy="219425"/>
            </a:xfrm>
          </p:grpSpPr>
          <p:sp>
            <p:nvSpPr>
              <p:cNvPr id="918" name="Google Shape;918;p43"/>
              <p:cNvSpPr/>
              <p:nvPr/>
            </p:nvSpPr>
            <p:spPr>
              <a:xfrm>
                <a:off x="1023863" y="2896525"/>
                <a:ext cx="240875" cy="219425"/>
              </a:xfrm>
              <a:custGeom>
                <a:avLst/>
                <a:gdLst/>
                <a:ahLst/>
                <a:cxnLst/>
                <a:rect l="l" t="t" r="r" b="b"/>
                <a:pathLst>
                  <a:path w="9635" h="8777" extrusionOk="0">
                    <a:moveTo>
                      <a:pt x="4811" y="1"/>
                    </a:moveTo>
                    <a:cubicBezTo>
                      <a:pt x="2818" y="1"/>
                      <a:pt x="1017" y="1364"/>
                      <a:pt x="537" y="3389"/>
                    </a:cubicBezTo>
                    <a:cubicBezTo>
                      <a:pt x="0" y="5754"/>
                      <a:pt x="1464" y="8096"/>
                      <a:pt x="3805" y="8657"/>
                    </a:cubicBezTo>
                    <a:cubicBezTo>
                      <a:pt x="4147" y="8738"/>
                      <a:pt x="4488" y="8776"/>
                      <a:pt x="4824" y="8776"/>
                    </a:cubicBezTo>
                    <a:cubicBezTo>
                      <a:pt x="6816" y="8776"/>
                      <a:pt x="8614" y="7413"/>
                      <a:pt x="9073" y="5388"/>
                    </a:cubicBezTo>
                    <a:cubicBezTo>
                      <a:pt x="9634" y="3047"/>
                      <a:pt x="8171" y="681"/>
                      <a:pt x="5830" y="120"/>
                    </a:cubicBezTo>
                    <a:cubicBezTo>
                      <a:pt x="5488" y="39"/>
                      <a:pt x="5147" y="1"/>
                      <a:pt x="4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43"/>
              <p:cNvSpPr/>
              <p:nvPr/>
            </p:nvSpPr>
            <p:spPr>
              <a:xfrm>
                <a:off x="1111105" y="2959275"/>
                <a:ext cx="54900" cy="93925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3757" extrusionOk="0">
                    <a:moveTo>
                      <a:pt x="1268" y="0"/>
                    </a:moveTo>
                    <a:lnTo>
                      <a:pt x="0" y="1049"/>
                    </a:lnTo>
                    <a:lnTo>
                      <a:pt x="512" y="1708"/>
                    </a:lnTo>
                    <a:lnTo>
                      <a:pt x="951" y="1342"/>
                    </a:lnTo>
                    <a:cubicBezTo>
                      <a:pt x="1024" y="1269"/>
                      <a:pt x="1098" y="1195"/>
                      <a:pt x="1171" y="1098"/>
                    </a:cubicBezTo>
                    <a:lnTo>
                      <a:pt x="1171" y="1756"/>
                    </a:lnTo>
                    <a:lnTo>
                      <a:pt x="1171" y="3756"/>
                    </a:lnTo>
                    <a:lnTo>
                      <a:pt x="2195" y="3756"/>
                    </a:lnTo>
                    <a:lnTo>
                      <a:pt x="21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" name="Google Shape;920;p43"/>
          <p:cNvGrpSpPr/>
          <p:nvPr/>
        </p:nvGrpSpPr>
        <p:grpSpPr>
          <a:xfrm>
            <a:off x="5918588" y="1426744"/>
            <a:ext cx="1827475" cy="1051350"/>
            <a:chOff x="6161988" y="3104373"/>
            <a:chExt cx="1827475" cy="1051350"/>
          </a:xfrm>
        </p:grpSpPr>
        <p:grpSp>
          <p:nvGrpSpPr>
            <p:cNvPr id="921" name="Google Shape;921;p43"/>
            <p:cNvGrpSpPr/>
            <p:nvPr/>
          </p:nvGrpSpPr>
          <p:grpSpPr>
            <a:xfrm>
              <a:off x="6161988" y="3104373"/>
              <a:ext cx="1827475" cy="1051350"/>
              <a:chOff x="274188" y="1278048"/>
              <a:chExt cx="1827475" cy="1051350"/>
            </a:xfrm>
          </p:grpSpPr>
          <p:sp>
            <p:nvSpPr>
              <p:cNvPr id="922" name="Google Shape;922;p43"/>
              <p:cNvSpPr/>
              <p:nvPr/>
            </p:nvSpPr>
            <p:spPr>
              <a:xfrm>
                <a:off x="364363" y="1369398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3" name="Google Shape;923;p43"/>
              <p:cNvGrpSpPr/>
              <p:nvPr/>
            </p:nvGrpSpPr>
            <p:grpSpPr>
              <a:xfrm>
                <a:off x="274188" y="1278048"/>
                <a:ext cx="1737300" cy="960000"/>
                <a:chOff x="7146475" y="2190661"/>
                <a:chExt cx="1737300" cy="960000"/>
              </a:xfrm>
            </p:grpSpPr>
            <p:sp>
              <p:nvSpPr>
                <p:cNvPr id="924" name="Google Shape;924;p43"/>
                <p:cNvSpPr/>
                <p:nvPr/>
              </p:nvSpPr>
              <p:spPr>
                <a:xfrm>
                  <a:off x="7146475" y="2190661"/>
                  <a:ext cx="1737300" cy="9600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" name="Google Shape;925;p43"/>
                <p:cNvCxnSpPr/>
                <p:nvPr/>
              </p:nvCxnSpPr>
              <p:spPr>
                <a:xfrm>
                  <a:off x="7151600" y="2373361"/>
                  <a:ext cx="17247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6" name="Google Shape;926;p43"/>
            <p:cNvGrpSpPr/>
            <p:nvPr/>
          </p:nvGrpSpPr>
          <p:grpSpPr>
            <a:xfrm>
              <a:off x="6349239" y="3420925"/>
              <a:ext cx="1356472" cy="509050"/>
              <a:chOff x="6343699" y="3416675"/>
              <a:chExt cx="1356472" cy="509050"/>
            </a:xfrm>
          </p:grpSpPr>
          <p:sp>
            <p:nvSpPr>
              <p:cNvPr id="927" name="Google Shape;927;p43"/>
              <p:cNvSpPr/>
              <p:nvPr/>
            </p:nvSpPr>
            <p:spPr>
              <a:xfrm>
                <a:off x="6343699" y="3524445"/>
                <a:ext cx="776865" cy="54206"/>
              </a:xfrm>
              <a:custGeom>
                <a:avLst/>
                <a:gdLst/>
                <a:ahLst/>
                <a:cxnLst/>
                <a:rect l="l" t="t" r="r" b="b"/>
                <a:pathLst>
                  <a:path w="19319" h="1348" extrusionOk="0">
                    <a:moveTo>
                      <a:pt x="18435" y="1"/>
                    </a:moveTo>
                    <a:cubicBezTo>
                      <a:pt x="18412" y="1"/>
                      <a:pt x="18389" y="2"/>
                      <a:pt x="18366" y="3"/>
                    </a:cubicBezTo>
                    <a:lnTo>
                      <a:pt x="854" y="3"/>
                    </a:lnTo>
                    <a:cubicBezTo>
                      <a:pt x="0" y="52"/>
                      <a:pt x="0" y="1296"/>
                      <a:pt x="854" y="1345"/>
                    </a:cubicBezTo>
                    <a:lnTo>
                      <a:pt x="18366" y="1345"/>
                    </a:lnTo>
                    <a:cubicBezTo>
                      <a:pt x="18389" y="1347"/>
                      <a:pt x="18412" y="1347"/>
                      <a:pt x="18435" y="1347"/>
                    </a:cubicBezTo>
                    <a:cubicBezTo>
                      <a:pt x="19319" y="1347"/>
                      <a:pt x="19319" y="1"/>
                      <a:pt x="18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3"/>
              <p:cNvSpPr/>
              <p:nvPr/>
            </p:nvSpPr>
            <p:spPr>
              <a:xfrm>
                <a:off x="6343699" y="3651035"/>
                <a:ext cx="777147" cy="55131"/>
              </a:xfrm>
              <a:custGeom>
                <a:avLst/>
                <a:gdLst/>
                <a:ahLst/>
                <a:cxnLst/>
                <a:rect l="l" t="t" r="r" b="b"/>
                <a:pathLst>
                  <a:path w="19326" h="1371" extrusionOk="0">
                    <a:moveTo>
                      <a:pt x="18412" y="1"/>
                    </a:moveTo>
                    <a:cubicBezTo>
                      <a:pt x="18397" y="1"/>
                      <a:pt x="18382" y="1"/>
                      <a:pt x="18366" y="2"/>
                    </a:cubicBezTo>
                    <a:lnTo>
                      <a:pt x="854" y="2"/>
                    </a:lnTo>
                    <a:cubicBezTo>
                      <a:pt x="0" y="75"/>
                      <a:pt x="0" y="1319"/>
                      <a:pt x="854" y="1368"/>
                    </a:cubicBezTo>
                    <a:lnTo>
                      <a:pt x="18366" y="1368"/>
                    </a:lnTo>
                    <a:cubicBezTo>
                      <a:pt x="18389" y="1369"/>
                      <a:pt x="18412" y="1370"/>
                      <a:pt x="18434" y="1370"/>
                    </a:cubicBezTo>
                    <a:cubicBezTo>
                      <a:pt x="19326" y="1370"/>
                      <a:pt x="19319" y="1"/>
                      <a:pt x="18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3"/>
              <p:cNvSpPr/>
              <p:nvPr/>
            </p:nvSpPr>
            <p:spPr>
              <a:xfrm>
                <a:off x="6343699" y="3778469"/>
                <a:ext cx="776865" cy="55172"/>
              </a:xfrm>
              <a:custGeom>
                <a:avLst/>
                <a:gdLst/>
                <a:ahLst/>
                <a:cxnLst/>
                <a:rect l="l" t="t" r="r" b="b"/>
                <a:pathLst>
                  <a:path w="19319" h="1372" extrusionOk="0">
                    <a:moveTo>
                      <a:pt x="18433" y="1"/>
                    </a:moveTo>
                    <a:cubicBezTo>
                      <a:pt x="18411" y="1"/>
                      <a:pt x="18389" y="2"/>
                      <a:pt x="18366" y="3"/>
                    </a:cubicBezTo>
                    <a:lnTo>
                      <a:pt x="854" y="3"/>
                    </a:lnTo>
                    <a:cubicBezTo>
                      <a:pt x="0" y="52"/>
                      <a:pt x="0" y="1320"/>
                      <a:pt x="854" y="1369"/>
                    </a:cubicBezTo>
                    <a:lnTo>
                      <a:pt x="18366" y="1369"/>
                    </a:lnTo>
                    <a:cubicBezTo>
                      <a:pt x="18389" y="1371"/>
                      <a:pt x="18411" y="1372"/>
                      <a:pt x="18433" y="1372"/>
                    </a:cubicBezTo>
                    <a:cubicBezTo>
                      <a:pt x="19319" y="1372"/>
                      <a:pt x="19319" y="1"/>
                      <a:pt x="18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43"/>
              <p:cNvSpPr/>
              <p:nvPr/>
            </p:nvSpPr>
            <p:spPr>
              <a:xfrm>
                <a:off x="7286224" y="3416675"/>
                <a:ext cx="413947" cy="509050"/>
              </a:xfrm>
              <a:custGeom>
                <a:avLst/>
                <a:gdLst/>
                <a:ahLst/>
                <a:cxnLst/>
                <a:rect l="l" t="t" r="r" b="b"/>
                <a:pathLst>
                  <a:path w="10294" h="12659" extrusionOk="0">
                    <a:moveTo>
                      <a:pt x="1" y="1"/>
                    </a:moveTo>
                    <a:lnTo>
                      <a:pt x="1" y="12659"/>
                    </a:lnTo>
                    <a:lnTo>
                      <a:pt x="10293" y="12659"/>
                    </a:lnTo>
                    <a:lnTo>
                      <a:pt x="10293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31" name="Google Shape;931;p43"/>
          <p:cNvSpPr/>
          <p:nvPr/>
        </p:nvSpPr>
        <p:spPr>
          <a:xfrm>
            <a:off x="5047325" y="1066450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43"/>
          <p:cNvSpPr/>
          <p:nvPr/>
        </p:nvSpPr>
        <p:spPr>
          <a:xfrm>
            <a:off x="5272757" y="917810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43"/>
          <p:cNvSpPr/>
          <p:nvPr/>
        </p:nvSpPr>
        <p:spPr>
          <a:xfrm>
            <a:off x="4160539" y="1044612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4" name="Google Shape;934;p43"/>
          <p:cNvGrpSpPr/>
          <p:nvPr/>
        </p:nvGrpSpPr>
        <p:grpSpPr>
          <a:xfrm>
            <a:off x="8118400" y="475791"/>
            <a:ext cx="621000" cy="621000"/>
            <a:chOff x="416300" y="4058211"/>
            <a:chExt cx="621000" cy="621000"/>
          </a:xfrm>
        </p:grpSpPr>
        <p:sp>
          <p:nvSpPr>
            <p:cNvPr id="935" name="Google Shape;935;p43"/>
            <p:cNvSpPr/>
            <p:nvPr/>
          </p:nvSpPr>
          <p:spPr>
            <a:xfrm>
              <a:off x="475400" y="4117311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3"/>
            <p:cNvSpPr/>
            <p:nvPr/>
          </p:nvSpPr>
          <p:spPr>
            <a:xfrm rot="2700000">
              <a:off x="507243" y="4149154"/>
              <a:ext cx="439113" cy="439113"/>
            </a:xfrm>
            <a:prstGeom prst="plus">
              <a:avLst>
                <a:gd name="adj" fmla="val 42536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4" name="Google Shape;714;p37"/>
          <p:cNvGrpSpPr/>
          <p:nvPr/>
        </p:nvGrpSpPr>
        <p:grpSpPr>
          <a:xfrm>
            <a:off x="4754850" y="3195960"/>
            <a:ext cx="3771900" cy="1412550"/>
            <a:chOff x="4754850" y="1600325"/>
            <a:chExt cx="3771900" cy="1412550"/>
          </a:xfrm>
        </p:grpSpPr>
        <p:sp>
          <p:nvSpPr>
            <p:cNvPr id="715" name="Google Shape;715;p37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7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17" name="Google Shape;717;p37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18" name="Google Shape;718;p37"/>
          <p:cNvGrpSpPr/>
          <p:nvPr/>
        </p:nvGrpSpPr>
        <p:grpSpPr>
          <a:xfrm>
            <a:off x="715100" y="3195863"/>
            <a:ext cx="3771900" cy="1412550"/>
            <a:chOff x="4754850" y="1600325"/>
            <a:chExt cx="3771900" cy="1412550"/>
          </a:xfrm>
        </p:grpSpPr>
        <p:sp>
          <p:nvSpPr>
            <p:cNvPr id="719" name="Google Shape;719;p37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7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1" name="Google Shape;721;p37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2" name="Google Shape;722;p37"/>
          <p:cNvGrpSpPr/>
          <p:nvPr/>
        </p:nvGrpSpPr>
        <p:grpSpPr>
          <a:xfrm>
            <a:off x="715100" y="1600313"/>
            <a:ext cx="3771900" cy="1412550"/>
            <a:chOff x="715100" y="1600313"/>
            <a:chExt cx="3771900" cy="1412550"/>
          </a:xfrm>
        </p:grpSpPr>
        <p:sp>
          <p:nvSpPr>
            <p:cNvPr id="723" name="Google Shape;723;p37"/>
            <p:cNvSpPr/>
            <p:nvPr/>
          </p:nvSpPr>
          <p:spPr>
            <a:xfrm>
              <a:off x="812900" y="1691663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7"/>
            <p:cNvSpPr/>
            <p:nvPr/>
          </p:nvSpPr>
          <p:spPr>
            <a:xfrm>
              <a:off x="715100" y="1600313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5" name="Google Shape;725;p37"/>
            <p:cNvCxnSpPr/>
            <p:nvPr/>
          </p:nvCxnSpPr>
          <p:spPr>
            <a:xfrm>
              <a:off x="715100" y="1783313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6" name="Google Shape;726;p37"/>
          <p:cNvGrpSpPr/>
          <p:nvPr/>
        </p:nvGrpSpPr>
        <p:grpSpPr>
          <a:xfrm>
            <a:off x="4754850" y="1600313"/>
            <a:ext cx="3771900" cy="1412550"/>
            <a:chOff x="4754850" y="1600325"/>
            <a:chExt cx="3771900" cy="1412550"/>
          </a:xfrm>
        </p:grpSpPr>
        <p:sp>
          <p:nvSpPr>
            <p:cNvPr id="727" name="Google Shape;727;p37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7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9" name="Google Shape;729;p37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30" name="Google Shape;730;p37"/>
          <p:cNvSpPr txBox="1">
            <a:spLocks noGrp="1"/>
          </p:cNvSpPr>
          <p:nvPr>
            <p:ph type="subTitle" idx="2"/>
          </p:nvPr>
        </p:nvSpPr>
        <p:spPr>
          <a:xfrm>
            <a:off x="5918851" y="3764215"/>
            <a:ext cx="2510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dirty="0"/>
              <a:t>Utilizza </a:t>
            </a:r>
            <a:r>
              <a:rPr lang="it-IT" sz="1050" dirty="0" err="1"/>
              <a:t>Gradle</a:t>
            </a:r>
            <a:r>
              <a:rPr lang="it-IT" sz="1050" dirty="0"/>
              <a:t> come sistema di build, permettendo una gestione delle dipendenze flessibile</a:t>
            </a:r>
            <a:endParaRPr sz="1050" dirty="0"/>
          </a:p>
        </p:txBody>
      </p:sp>
      <p:sp>
        <p:nvSpPr>
          <p:cNvPr id="731" name="Google Shape;731;p37"/>
          <p:cNvSpPr txBox="1">
            <a:spLocks noGrp="1"/>
          </p:cNvSpPr>
          <p:nvPr>
            <p:ph type="subTitle" idx="3"/>
          </p:nvPr>
        </p:nvSpPr>
        <p:spPr>
          <a:xfrm>
            <a:off x="1879052" y="2171715"/>
            <a:ext cx="2510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dirty="0"/>
              <a:t>Completamento automatico, suggerimenti intelligenti e </a:t>
            </a:r>
            <a:r>
              <a:rPr lang="it-IT" sz="1050" dirty="0" err="1"/>
              <a:t>refactoring</a:t>
            </a:r>
            <a:r>
              <a:rPr lang="it-IT" sz="1050" dirty="0"/>
              <a:t> del codice</a:t>
            </a:r>
            <a:endParaRPr sz="1050" dirty="0"/>
          </a:p>
        </p:txBody>
      </p:sp>
      <p:sp>
        <p:nvSpPr>
          <p:cNvPr id="732" name="Google Shape;732;p37"/>
          <p:cNvSpPr txBox="1">
            <a:spLocks noGrp="1"/>
          </p:cNvSpPr>
          <p:nvPr>
            <p:ph type="subTitle" idx="4"/>
          </p:nvPr>
        </p:nvSpPr>
        <p:spPr>
          <a:xfrm>
            <a:off x="1879052" y="3764224"/>
            <a:ext cx="2510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dirty="0"/>
              <a:t>Permette di testare applicazioni su una varietà di dispositivi senza la necessità di hardware fisico</a:t>
            </a:r>
            <a:endParaRPr sz="1050" dirty="0"/>
          </a:p>
        </p:txBody>
      </p:sp>
      <p:sp>
        <p:nvSpPr>
          <p:cNvPr id="733" name="Google Shape;733;p37"/>
          <p:cNvSpPr txBox="1">
            <a:spLocks noGrp="1"/>
          </p:cNvSpPr>
          <p:nvPr>
            <p:ph type="subTitle" idx="5"/>
          </p:nvPr>
        </p:nvSpPr>
        <p:spPr>
          <a:xfrm>
            <a:off x="5918851" y="2168690"/>
            <a:ext cx="2510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50" dirty="0"/>
              <a:t>Consente di creare interfacce utente complesse tramite un'interfaccia drag-and-drop</a:t>
            </a:r>
            <a:endParaRPr sz="1050" dirty="0"/>
          </a:p>
        </p:txBody>
      </p:sp>
      <p:sp>
        <p:nvSpPr>
          <p:cNvPr id="734" name="Google Shape;734;p37"/>
          <p:cNvSpPr txBox="1">
            <a:spLocks noGrp="1"/>
          </p:cNvSpPr>
          <p:nvPr>
            <p:ph type="title"/>
          </p:nvPr>
        </p:nvSpPr>
        <p:spPr>
          <a:xfrm>
            <a:off x="715100" y="731400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Caratteristiche</a:t>
            </a:r>
            <a:endParaRPr dirty="0"/>
          </a:p>
        </p:txBody>
      </p:sp>
      <p:sp>
        <p:nvSpPr>
          <p:cNvPr id="735" name="Google Shape;735;p37"/>
          <p:cNvSpPr txBox="1">
            <a:spLocks noGrp="1"/>
          </p:cNvSpPr>
          <p:nvPr>
            <p:ph type="subTitle" idx="1"/>
          </p:nvPr>
        </p:nvSpPr>
        <p:spPr>
          <a:xfrm>
            <a:off x="5918850" y="3305215"/>
            <a:ext cx="2973802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it-IT" sz="1600" dirty="0"/>
              <a:t>Integrazione </a:t>
            </a:r>
            <a:r>
              <a:rPr lang="it-IT" sz="1600" dirty="0" err="1"/>
              <a:t>Gradle</a:t>
            </a:r>
            <a:endParaRPr lang="it-IT" sz="1600" dirty="0"/>
          </a:p>
        </p:txBody>
      </p:sp>
      <p:sp>
        <p:nvSpPr>
          <p:cNvPr id="736" name="Google Shape;736;p37"/>
          <p:cNvSpPr txBox="1">
            <a:spLocks noGrp="1"/>
          </p:cNvSpPr>
          <p:nvPr>
            <p:ph type="subTitle" idx="6"/>
          </p:nvPr>
        </p:nvSpPr>
        <p:spPr>
          <a:xfrm>
            <a:off x="1725108" y="3329061"/>
            <a:ext cx="25104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it-IT" sz="1600" dirty="0"/>
              <a:t>Emulatore Android</a:t>
            </a:r>
          </a:p>
        </p:txBody>
      </p:sp>
      <p:sp>
        <p:nvSpPr>
          <p:cNvPr id="737" name="Google Shape;737;p37"/>
          <p:cNvSpPr txBox="1">
            <a:spLocks noGrp="1"/>
          </p:cNvSpPr>
          <p:nvPr>
            <p:ph type="subTitle" idx="7"/>
          </p:nvPr>
        </p:nvSpPr>
        <p:spPr>
          <a:xfrm>
            <a:off x="1903209" y="1713140"/>
            <a:ext cx="2851593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it-IT" sz="1600" dirty="0"/>
              <a:t>Editor Avanzato</a:t>
            </a:r>
          </a:p>
        </p:txBody>
      </p:sp>
      <p:sp>
        <p:nvSpPr>
          <p:cNvPr id="738" name="Google Shape;738;p37"/>
          <p:cNvSpPr txBox="1">
            <a:spLocks noGrp="1"/>
          </p:cNvSpPr>
          <p:nvPr>
            <p:ph type="subTitle" idx="8"/>
          </p:nvPr>
        </p:nvSpPr>
        <p:spPr>
          <a:xfrm>
            <a:off x="5918851" y="1713140"/>
            <a:ext cx="25104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it-IT" sz="1600" dirty="0"/>
              <a:t>Layout Editor Visivo</a:t>
            </a:r>
          </a:p>
        </p:txBody>
      </p:sp>
      <p:sp>
        <p:nvSpPr>
          <p:cNvPr id="752" name="Google Shape;752;p37"/>
          <p:cNvSpPr/>
          <p:nvPr/>
        </p:nvSpPr>
        <p:spPr>
          <a:xfrm>
            <a:off x="947500" y="1090313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7"/>
          <p:cNvSpPr/>
          <p:nvPr/>
        </p:nvSpPr>
        <p:spPr>
          <a:xfrm>
            <a:off x="715160" y="941661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7"/>
          <p:cNvSpPr/>
          <p:nvPr/>
        </p:nvSpPr>
        <p:spPr>
          <a:xfrm>
            <a:off x="7971748" y="1042351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Editor - Free industry icons">
            <a:extLst>
              <a:ext uri="{FF2B5EF4-FFF2-40B4-BE49-F238E27FC236}">
                <a16:creationId xmlns:a16="http://schemas.microsoft.com/office/drawing/2014/main" id="{AA1FACED-D658-6B8B-B0B1-30CC2C229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575" y="1785324"/>
            <a:ext cx="1120502" cy="1120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ayout Generic Others icon">
            <a:extLst>
              <a:ext uri="{FF2B5EF4-FFF2-40B4-BE49-F238E27FC236}">
                <a16:creationId xmlns:a16="http://schemas.microsoft.com/office/drawing/2014/main" id="{B0553005-B8E5-E88D-2218-820A641D88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9497" y="1898658"/>
            <a:ext cx="881506" cy="881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ndroid robot head Download png">
            <a:extLst>
              <a:ext uri="{FF2B5EF4-FFF2-40B4-BE49-F238E27FC236}">
                <a16:creationId xmlns:a16="http://schemas.microsoft.com/office/drawing/2014/main" id="{6FF87134-227C-667A-41EF-4EA27DA39F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271" y="3440991"/>
            <a:ext cx="959070" cy="959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radle&quot; Icon - Download for free – Iconduck">
            <a:extLst>
              <a:ext uri="{FF2B5EF4-FFF2-40B4-BE49-F238E27FC236}">
                <a16:creationId xmlns:a16="http://schemas.microsoft.com/office/drawing/2014/main" id="{FD751AAA-9D30-61B8-A987-2C943DDBD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2399" y="3603411"/>
            <a:ext cx="853617" cy="626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oft Colors UI Design for Agencies by Slidesgo">
  <a:themeElements>
    <a:clrScheme name="Simple Light">
      <a:dk1>
        <a:srgbClr val="000000"/>
      </a:dk1>
      <a:lt1>
        <a:srgbClr val="FCF6E8"/>
      </a:lt1>
      <a:dk2>
        <a:srgbClr val="DBCFC3"/>
      </a:dk2>
      <a:lt2>
        <a:srgbClr val="EFC4B9"/>
      </a:lt2>
      <a:accent1>
        <a:srgbClr val="FDBC96"/>
      </a:accent1>
      <a:accent2>
        <a:srgbClr val="DAC2CF"/>
      </a:accent2>
      <a:accent3>
        <a:srgbClr val="D3E3D6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405</Words>
  <Application>Microsoft Macintosh PowerPoint</Application>
  <PresentationFormat>Presentazione su schermo (16:9)</PresentationFormat>
  <Paragraphs>55</Paragraphs>
  <Slides>12</Slides>
  <Notes>12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7" baseType="lpstr">
      <vt:lpstr>Rubik Black</vt:lpstr>
      <vt:lpstr>Bebas Neue</vt:lpstr>
      <vt:lpstr>Karla</vt:lpstr>
      <vt:lpstr>Arial</vt:lpstr>
      <vt:lpstr>Soft Colors UI Design for Agencies by Slidesgo</vt:lpstr>
      <vt:lpstr>COMUNICATORE PECS</vt:lpstr>
      <vt:lpstr>01</vt:lpstr>
      <vt:lpstr>01</vt:lpstr>
      <vt:lpstr>Cos’è?</vt:lpstr>
      <vt:lpstr>ABA</vt:lpstr>
      <vt:lpstr>Fasi del metodo PECS</vt:lpstr>
      <vt:lpstr>02</vt:lpstr>
      <vt:lpstr>Cos’è?</vt:lpstr>
      <vt:lpstr>Caratteristiche</vt:lpstr>
      <vt:lpstr>03</vt:lpstr>
      <vt:lpstr>Di cosa si tratta?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GIAMPIETRO MICHELA</cp:lastModifiedBy>
  <cp:revision>7</cp:revision>
  <dcterms:modified xsi:type="dcterms:W3CDTF">2024-05-27T17:57:08Z</dcterms:modified>
</cp:coreProperties>
</file>